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handoutMasterIdLst>
    <p:handoutMasterId r:id="rId25"/>
  </p:handoutMasterIdLst>
  <p:sldIdLst>
    <p:sldId id="1536" r:id="rId5"/>
    <p:sldId id="257" r:id="rId6"/>
    <p:sldId id="1580" r:id="rId7"/>
    <p:sldId id="259" r:id="rId8"/>
    <p:sldId id="268" r:id="rId9"/>
    <p:sldId id="1587" r:id="rId10"/>
    <p:sldId id="260" r:id="rId11"/>
    <p:sldId id="261" r:id="rId12"/>
    <p:sldId id="263" r:id="rId13"/>
    <p:sldId id="1583" r:id="rId14"/>
    <p:sldId id="1584" r:id="rId15"/>
    <p:sldId id="1585" r:id="rId16"/>
    <p:sldId id="265" r:id="rId17"/>
    <p:sldId id="1581" r:id="rId18"/>
    <p:sldId id="1582" r:id="rId19"/>
    <p:sldId id="1586" r:id="rId20"/>
    <p:sldId id="1588" r:id="rId21"/>
    <p:sldId id="266"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C16F"/>
    <a:srgbClr val="60C0C3"/>
    <a:srgbClr val="304E4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147A3-82AA-2202-B147-60287B23FD0C}" v="142" dt="2025-08-10T05:41:15.630"/>
    <p1510:client id="{51741A6F-E5A9-C26F-8BF5-B0364ADAA540}" v="118" dt="2025-08-09T07:24:15.856"/>
    <p1510:client id="{CCE40FEB-A482-A237-10CA-EE70C722497F}" v="697" dt="2025-08-09T15:01:28.384"/>
  </p1510:revLst>
</p1510:revInfo>
</file>

<file path=ppt/tableStyles.xml><?xml version="1.0" encoding="utf-8"?>
<a:tblStyleLst xmlns:a="http://schemas.openxmlformats.org/drawingml/2006/main" def="{F5AB1C69-6EDB-4FF4-983F-18BD219EF322}">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autoAdjust="0"/>
    <p:restoredTop sz="94609" autoAdjust="0"/>
  </p:normalViewPr>
  <p:slideViewPr>
    <p:cSldViewPr snapToGrid="0">
      <p:cViewPr>
        <p:scale>
          <a:sx n="100" d="100"/>
          <a:sy n="100" d="100"/>
        </p:scale>
        <p:origin x="-480" y="-394"/>
      </p:cViewPr>
      <p:guideLst/>
    </p:cSldViewPr>
  </p:slideViewPr>
  <p:notesTextViewPr>
    <p:cViewPr>
      <p:scale>
        <a:sx n="3" d="2"/>
        <a:sy n="3" d="2"/>
      </p:scale>
      <p:origin x="0" y="0"/>
    </p:cViewPr>
  </p:notesTextViewPr>
  <p:sorterViewPr>
    <p:cViewPr>
      <p:scale>
        <a:sx n="100" d="100"/>
        <a:sy n="100" d="100"/>
      </p:scale>
      <p:origin x="0" y="-2286"/>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8/9/2025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8/9/2025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3</a:t>
            </a:fld>
            <a:endParaRPr lang="en-US" dirty="0"/>
          </a:p>
        </p:txBody>
      </p:sp>
    </p:spTree>
    <p:extLst>
      <p:ext uri="{BB962C8B-B14F-4D97-AF65-F5344CB8AC3E}">
        <p14:creationId xmlns:p14="http://schemas.microsoft.com/office/powerpoint/2010/main" val="4196756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9</a:t>
            </a:fld>
            <a:endParaRPr lang="en-US" dirty="0"/>
          </a:p>
        </p:txBody>
      </p:sp>
    </p:spTree>
    <p:extLst>
      <p:ext uri="{BB962C8B-B14F-4D97-AF65-F5344CB8AC3E}">
        <p14:creationId xmlns:p14="http://schemas.microsoft.com/office/powerpoint/2010/main" val="1761072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86584" y="1371600"/>
            <a:ext cx="7498080" cy="2386584"/>
          </a:xfrm>
        </p:spPr>
        <p:txBody>
          <a:bodyPr anchor="b" anchorCtr="0">
            <a:normAutofit/>
          </a:bodyPr>
          <a:lstStyle>
            <a:lvl1pPr algn="ctr">
              <a:defRPr sz="4000">
                <a:gradFill>
                  <a:gsLst>
                    <a:gs pos="0">
                      <a:schemeClr val="accent5"/>
                    </a:gs>
                    <a:gs pos="100000">
                      <a:schemeClr val="accent2"/>
                    </a:gs>
                  </a:gsLst>
                  <a:lin ang="60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86584" y="3877056"/>
            <a:ext cx="7498080" cy="1655064"/>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4D9C50A-1E29-A828-83A2-F81A0DEB3531}"/>
              </a:ext>
            </a:extLst>
          </p:cNvPr>
          <p:cNvSpPr>
            <a:spLocks noGrp="1"/>
          </p:cNvSpPr>
          <p:nvPr>
            <p:ph type="dt" sz="half" idx="10"/>
          </p:nvPr>
        </p:nvSpPr>
        <p:spPr/>
        <p:txBody>
          <a:bodyPr/>
          <a:lstStyle/>
          <a:p>
            <a:fld id="{05EBC196-262D-4F39-8890-3AC3446557F7}" type="datetime1">
              <a:rPr lang="en-US" smtClean="0"/>
              <a:t>8/9/2025</a:t>
            </a:fld>
            <a:endParaRPr lang="en-US" dirty="0"/>
          </a:p>
        </p:txBody>
      </p:sp>
      <p:sp>
        <p:nvSpPr>
          <p:cNvPr id="5" name="Footer Placeholder 4">
            <a:extLst>
              <a:ext uri="{FF2B5EF4-FFF2-40B4-BE49-F238E27FC236}">
                <a16:creationId xmlns:a16="http://schemas.microsoft.com/office/drawing/2014/main" id="{93A91671-9C6D-E750-F7E8-AE44B515423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6E8D322A-78C3-879A-7B37-7CD08CEAA2C9}"/>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010808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47888" y="713232"/>
            <a:ext cx="3364992" cy="3227832"/>
          </a:xfrm>
        </p:spPr>
        <p:txBody>
          <a:bodyPr anchor="t">
            <a:normAutofit/>
          </a:bodyPr>
          <a:lstStyle>
            <a:lvl1pPr algn="l">
              <a:defRPr sz="4000">
                <a:gradFill>
                  <a:gsLst>
                    <a:gs pos="0">
                      <a:schemeClr val="accent2"/>
                    </a:gs>
                    <a:gs pos="100000">
                      <a:schemeClr val="accent5"/>
                    </a:gs>
                  </a:gsLst>
                  <a:lin ang="156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47888" y="4981651"/>
            <a:ext cx="3200400" cy="1163117"/>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612648" y="713232"/>
            <a:ext cx="7141464" cy="5431536"/>
          </a:xfrm>
          <a:noFill/>
        </p:spPr>
        <p:txBody>
          <a:bodyPr/>
          <a:lstStyle>
            <a:lvl1pPr marL="0" indent="0">
              <a:buNone/>
              <a:defRPr/>
            </a:lvl1pPr>
          </a:lstStyle>
          <a:p>
            <a:endParaRPr lang="en-US" dirty="0"/>
          </a:p>
        </p:txBody>
      </p:sp>
      <p:sp>
        <p:nvSpPr>
          <p:cNvPr id="7" name="Date Placeholder 6">
            <a:extLst>
              <a:ext uri="{FF2B5EF4-FFF2-40B4-BE49-F238E27FC236}">
                <a16:creationId xmlns:a16="http://schemas.microsoft.com/office/drawing/2014/main" id="{E38593D0-E26E-9163-7495-E2CF2EB8EAFF}"/>
              </a:ext>
            </a:extLst>
          </p:cNvPr>
          <p:cNvSpPr>
            <a:spLocks noGrp="1"/>
          </p:cNvSpPr>
          <p:nvPr>
            <p:ph type="dt" sz="half" idx="14"/>
          </p:nvPr>
        </p:nvSpPr>
        <p:spPr/>
        <p:txBody>
          <a:bodyPr/>
          <a:lstStyle/>
          <a:p>
            <a:fld id="{DB164C5D-9B48-44BA-A344-0073B49D7F88}" type="datetime1">
              <a:rPr lang="en-US" smtClean="0"/>
              <a:t>8/9/2025</a:t>
            </a:fld>
            <a:endParaRPr lang="en-US" dirty="0"/>
          </a:p>
        </p:txBody>
      </p:sp>
      <p:sp>
        <p:nvSpPr>
          <p:cNvPr id="8" name="Footer Placeholder 7">
            <a:extLst>
              <a:ext uri="{FF2B5EF4-FFF2-40B4-BE49-F238E27FC236}">
                <a16:creationId xmlns:a16="http://schemas.microsoft.com/office/drawing/2014/main" id="{EBBE3590-F6F7-478E-7072-9BCB01CD9643}"/>
              </a:ext>
            </a:extLst>
          </p:cNvPr>
          <p:cNvSpPr>
            <a:spLocks noGrp="1"/>
          </p:cNvSpPr>
          <p:nvPr>
            <p:ph type="ftr" sz="quarter" idx="15"/>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DD9CD61B-36AB-0D81-D61A-B18FA305D31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470162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hoto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47888" y="713232"/>
            <a:ext cx="3364992" cy="3227832"/>
          </a:xfrm>
        </p:spPr>
        <p:txBody>
          <a:bodyPr anchor="t">
            <a:normAutofit/>
          </a:bodyPr>
          <a:lstStyle>
            <a:lvl1pPr algn="l">
              <a:defRPr sz="4000">
                <a:gradFill>
                  <a:gsLst>
                    <a:gs pos="0">
                      <a:schemeClr val="accent2"/>
                    </a:gs>
                    <a:gs pos="100000">
                      <a:schemeClr val="accent5"/>
                    </a:gs>
                  </a:gsLst>
                  <a:lin ang="156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47888" y="5138927"/>
            <a:ext cx="3200400" cy="1197864"/>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7653528" cy="6858000"/>
          </a:xfrm>
          <a:noFill/>
        </p:spPr>
        <p:txBody>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3D4FF974-138E-88CF-9001-1A07C67D1DFD}"/>
              </a:ext>
            </a:extLst>
          </p:cNvPr>
          <p:cNvSpPr>
            <a:spLocks noGrp="1"/>
          </p:cNvSpPr>
          <p:nvPr>
            <p:ph type="dt" sz="half" idx="14"/>
          </p:nvPr>
        </p:nvSpPr>
        <p:spPr>
          <a:xfrm>
            <a:off x="10707624" y="6318504"/>
            <a:ext cx="859536" cy="365760"/>
          </a:xfrm>
        </p:spPr>
        <p:txBody>
          <a:bodyPr/>
          <a:lstStyle/>
          <a:p>
            <a:fld id="{C139A420-CE3C-4200-8C12-93D1D0592160}" type="datetime1">
              <a:rPr lang="en-US" smtClean="0"/>
              <a:t>8/9/2025</a:t>
            </a:fld>
            <a:endParaRPr lang="en-US" dirty="0"/>
          </a:p>
        </p:txBody>
      </p:sp>
      <p:sp>
        <p:nvSpPr>
          <p:cNvPr id="5" name="Footer Placeholder 4">
            <a:extLst>
              <a:ext uri="{FF2B5EF4-FFF2-40B4-BE49-F238E27FC236}">
                <a16:creationId xmlns:a16="http://schemas.microsoft.com/office/drawing/2014/main" id="{6B30B7E9-D8D3-BC56-A758-6C86B58C0AC5}"/>
              </a:ext>
            </a:extLst>
          </p:cNvPr>
          <p:cNvSpPr>
            <a:spLocks noGrp="1"/>
          </p:cNvSpPr>
          <p:nvPr>
            <p:ph type="ftr" sz="quarter" idx="15"/>
          </p:nvPr>
        </p:nvSpPr>
        <p:spPr>
          <a:xfrm>
            <a:off x="8247888" y="6318504"/>
            <a:ext cx="2459736" cy="36576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E1DA7CD4-7B92-1CD1-A9F0-94B053972CA3}"/>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285037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hoto 6">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DC7D9D-1283-6B64-54B5-FD89101615C8}"/>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EF997C6-45BA-9D70-4F2B-18646ED18BF4}"/>
              </a:ext>
            </a:extLst>
          </p:cNvPr>
          <p:cNvGrpSpPr/>
          <p:nvPr userDrawn="1"/>
        </p:nvGrpSpPr>
        <p:grpSpPr>
          <a:xfrm>
            <a:off x="7653528" y="0"/>
            <a:ext cx="4545541" cy="6864720"/>
            <a:chOff x="7760503" y="-18309"/>
            <a:chExt cx="4438566" cy="6883029"/>
          </a:xfrm>
        </p:grpSpPr>
        <p:sp>
          <p:nvSpPr>
            <p:cNvPr id="5" name="Rectangle 4">
              <a:extLst>
                <a:ext uri="{FF2B5EF4-FFF2-40B4-BE49-F238E27FC236}">
                  <a16:creationId xmlns:a16="http://schemas.microsoft.com/office/drawing/2014/main" id="{7361B878-507A-54F4-353D-8A4564709093}"/>
                </a:ext>
                <a:ext uri="{C183D7F6-B498-43B3-948B-1728B52AA6E4}">
                  <adec:decorative xmlns:adec="http://schemas.microsoft.com/office/drawing/2017/decorative" val="1"/>
                </a:ext>
              </a:extLst>
            </p:cNvPr>
            <p:cNvSpPr/>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ED6592B-585B-C9BE-BC0A-69D474FE39A8}"/>
                </a:ext>
                <a:ext uri="{C183D7F6-B498-43B3-948B-1728B52AA6E4}">
                  <adec:decorative xmlns:adec="http://schemas.microsoft.com/office/drawing/2017/decorative" val="1"/>
                </a:ext>
              </a:extLst>
            </p:cNvPr>
            <p:cNvSpPr/>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7" name="Rectangle 6">
              <a:extLst>
                <a:ext uri="{FF2B5EF4-FFF2-40B4-BE49-F238E27FC236}">
                  <a16:creationId xmlns:a16="http://schemas.microsoft.com/office/drawing/2014/main" id="{AFD94B36-1055-422B-E015-DA352D193200}"/>
                </a:ext>
                <a:ext uri="{C183D7F6-B498-43B3-948B-1728B52AA6E4}">
                  <adec:decorative xmlns:adec="http://schemas.microsoft.com/office/drawing/2017/decorative" val="1"/>
                </a:ext>
              </a:extLst>
            </p:cNvPr>
            <p:cNvSpPr/>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708E015-EBC5-FF3D-8329-E06867263AE5}"/>
                </a:ext>
                <a:ext uri="{C183D7F6-B498-43B3-948B-1728B52AA6E4}">
                  <adec:decorative xmlns:adec="http://schemas.microsoft.com/office/drawing/2017/decorative" val="1"/>
                </a:ext>
              </a:extLst>
            </p:cNvPr>
            <p:cNvSpPr/>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02168" y="1371600"/>
            <a:ext cx="3456430" cy="2386584"/>
          </a:xfrm>
        </p:spPr>
        <p:txBody>
          <a:bodyPr anchor="b">
            <a:normAutofit/>
          </a:bodyPr>
          <a:lstStyle>
            <a:lvl1pPr algn="ctr">
              <a:defRPr sz="32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02167" y="3877056"/>
            <a:ext cx="3456431" cy="1655064"/>
          </a:xfrm>
        </p:spPr>
        <p:txBody>
          <a:bodyPr anchor="t">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7653528" cy="6858000"/>
          </a:xfrm>
          <a:noFill/>
        </p:spPr>
        <p:txBody>
          <a:bodyPr/>
          <a:lstStyle>
            <a:lvl1pPr marL="0" indent="0">
              <a:buNone/>
              <a:defRPr>
                <a:solidFill>
                  <a:schemeClr val="bg1"/>
                </a:solidFill>
              </a:defRPr>
            </a:lvl1pPr>
          </a:lstStyle>
          <a:p>
            <a:endParaRPr lang="en-US" dirty="0"/>
          </a:p>
        </p:txBody>
      </p:sp>
      <p:sp>
        <p:nvSpPr>
          <p:cNvPr id="10" name="Date Placeholder 9">
            <a:extLst>
              <a:ext uri="{FF2B5EF4-FFF2-40B4-BE49-F238E27FC236}">
                <a16:creationId xmlns:a16="http://schemas.microsoft.com/office/drawing/2014/main" id="{65ABF53E-9405-749D-F125-6047BB041301}"/>
              </a:ext>
            </a:extLst>
          </p:cNvPr>
          <p:cNvSpPr>
            <a:spLocks noGrp="1"/>
          </p:cNvSpPr>
          <p:nvPr>
            <p:ph type="dt" sz="half" idx="14"/>
          </p:nvPr>
        </p:nvSpPr>
        <p:spPr>
          <a:xfrm>
            <a:off x="10661902" y="6318504"/>
            <a:ext cx="905257" cy="365760"/>
          </a:xfrm>
        </p:spPr>
        <p:txBody>
          <a:bodyPr/>
          <a:lstStyle/>
          <a:p>
            <a:fld id="{0867F805-6554-4B19-947C-032F0BC7FFEF}" type="datetime1">
              <a:rPr lang="en-US" smtClean="0"/>
              <a:t>8/9/2025</a:t>
            </a:fld>
            <a:endParaRPr lang="en-US" dirty="0"/>
          </a:p>
        </p:txBody>
      </p:sp>
      <p:sp>
        <p:nvSpPr>
          <p:cNvPr id="11" name="Footer Placeholder 10">
            <a:extLst>
              <a:ext uri="{FF2B5EF4-FFF2-40B4-BE49-F238E27FC236}">
                <a16:creationId xmlns:a16="http://schemas.microsoft.com/office/drawing/2014/main" id="{A6A16C3B-5387-BF4E-27AA-EA2DEBADE986}"/>
              </a:ext>
            </a:extLst>
          </p:cNvPr>
          <p:cNvSpPr>
            <a:spLocks noGrp="1"/>
          </p:cNvSpPr>
          <p:nvPr>
            <p:ph type="ftr" sz="quarter" idx="15"/>
          </p:nvPr>
        </p:nvSpPr>
        <p:spPr>
          <a:xfrm>
            <a:off x="8202167" y="6318504"/>
            <a:ext cx="2459736" cy="365760"/>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B2506ED1-C024-3620-1DD8-5C1E151E64B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172993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hoto 7">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13232"/>
            <a:ext cx="4828032" cy="2953512"/>
          </a:xfrm>
        </p:spPr>
        <p:txBody>
          <a:bodyPr anchor="t">
            <a:normAutofit/>
          </a:bodyPr>
          <a:lstStyle>
            <a:lvl1pPr algn="l">
              <a:defRPr sz="4400">
                <a:gradFill>
                  <a:gsLst>
                    <a:gs pos="0">
                      <a:schemeClr val="accent2"/>
                    </a:gs>
                    <a:gs pos="100000">
                      <a:schemeClr val="accent5"/>
                    </a:gs>
                  </a:gsLst>
                  <a:lin ang="48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B179717B-F8EC-4BA3-8160-AE4E76EE0CE6}" type="datetime1">
              <a:rPr lang="en-US" smtClean="0"/>
              <a:t>8/9/2025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94035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anchor="t">
            <a:normAutofit/>
          </a:bodyPr>
          <a:lstStyle>
            <a:lvl1pPr algn="l">
              <a:defRPr sz="5400">
                <a:gradFill>
                  <a:gsLst>
                    <a:gs pos="0">
                      <a:schemeClr val="accent2"/>
                    </a:gs>
                    <a:gs pos="100000">
                      <a:schemeClr val="accent5"/>
                    </a:gs>
                  </a:gsLst>
                  <a:lin ang="48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solidFill>
                  <a:schemeClr val="tx1"/>
                </a:solidFill>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B97CBF45-FAE0-4C53-B04C-7DF1B51449DB}" type="datetime1">
              <a:rPr lang="en-US" smtClean="0"/>
              <a:t>8/9/2025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691789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hoto 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F71E75-F7A2-7C1F-EF86-C5186E904883}"/>
              </a:ext>
            </a:extLst>
          </p:cNvPr>
          <p:cNvSpPr/>
          <p:nvPr userDrawn="1"/>
        </p:nvSpPr>
        <p:spPr>
          <a:xfrm>
            <a:off x="-4262" y="0"/>
            <a:ext cx="7547339" cy="6858002"/>
          </a:xfrm>
          <a:prstGeom prst="rect">
            <a:avLst/>
          </a:prstGeom>
          <a:gradFill>
            <a:gsLst>
              <a:gs pos="6000">
                <a:schemeClr val="accent5"/>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AB4E0A7-C9D3-8408-2EE0-E46AF38E815F}"/>
              </a:ext>
            </a:extLst>
          </p:cNvPr>
          <p:cNvSpPr/>
          <p:nvPr userDrawn="1"/>
        </p:nvSpPr>
        <p:spPr>
          <a:xfrm rot="10800000">
            <a:off x="-4285" y="-3"/>
            <a:ext cx="7547361" cy="6857999"/>
          </a:xfrm>
          <a:prstGeom prst="rect">
            <a:avLst/>
          </a:prstGeom>
          <a:gradFill>
            <a:gsLst>
              <a:gs pos="43000">
                <a:schemeClr val="accent2">
                  <a:alpha val="0"/>
                </a:schemeClr>
              </a:gs>
              <a:gs pos="100000">
                <a:schemeClr val="accent2">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373CB42-010B-9ABE-75EF-F502B4A9F42C}"/>
              </a:ext>
            </a:extLst>
          </p:cNvPr>
          <p:cNvSpPr/>
          <p:nvPr userDrawn="1"/>
        </p:nvSpPr>
        <p:spPr>
          <a:xfrm rot="16200000">
            <a:off x="1156173" y="-1160457"/>
            <a:ext cx="5226425" cy="7547338"/>
          </a:xfrm>
          <a:prstGeom prst="rect">
            <a:avLst/>
          </a:prstGeom>
          <a:gradFill>
            <a:gsLst>
              <a:gs pos="50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13232"/>
            <a:ext cx="4828032" cy="2953512"/>
          </a:xfrm>
        </p:spPr>
        <p:txBody>
          <a:bodyPr anchor="t">
            <a:normAutofit/>
          </a:bodyPr>
          <a:lstStyle>
            <a:lvl1pPr algn="l">
              <a:defRPr sz="44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solidFill>
                  <a:schemeClr val="bg1"/>
                </a:solidFill>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CD5645A2-ECAE-40B8-8DE1-E5D730275A56}" type="datetime1">
              <a:rPr lang="en-US" smtClean="0"/>
              <a:t>8/9/2025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22067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hoto 10">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F71E75-F7A2-7C1F-EF86-C5186E904883}"/>
              </a:ext>
            </a:extLst>
          </p:cNvPr>
          <p:cNvSpPr/>
          <p:nvPr userDrawn="1"/>
        </p:nvSpPr>
        <p:spPr>
          <a:xfrm>
            <a:off x="-4262" y="0"/>
            <a:ext cx="7547339" cy="6858002"/>
          </a:xfrm>
          <a:prstGeom prst="rect">
            <a:avLst/>
          </a:prstGeom>
          <a:gradFill>
            <a:gsLst>
              <a:gs pos="6000">
                <a:schemeClr val="accent5"/>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AB4E0A7-C9D3-8408-2EE0-E46AF38E815F}"/>
              </a:ext>
            </a:extLst>
          </p:cNvPr>
          <p:cNvSpPr/>
          <p:nvPr userDrawn="1"/>
        </p:nvSpPr>
        <p:spPr>
          <a:xfrm rot="10800000">
            <a:off x="-4285" y="-3"/>
            <a:ext cx="7547361" cy="6857999"/>
          </a:xfrm>
          <a:prstGeom prst="rect">
            <a:avLst/>
          </a:prstGeom>
          <a:gradFill>
            <a:gsLst>
              <a:gs pos="43000">
                <a:schemeClr val="accent2">
                  <a:alpha val="0"/>
                </a:schemeClr>
              </a:gs>
              <a:gs pos="100000">
                <a:schemeClr val="accent2">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373CB42-010B-9ABE-75EF-F502B4A9F42C}"/>
              </a:ext>
            </a:extLst>
          </p:cNvPr>
          <p:cNvSpPr/>
          <p:nvPr userDrawn="1"/>
        </p:nvSpPr>
        <p:spPr>
          <a:xfrm rot="16200000">
            <a:off x="1156173" y="-1160457"/>
            <a:ext cx="5226425" cy="7547338"/>
          </a:xfrm>
          <a:prstGeom prst="rect">
            <a:avLst/>
          </a:prstGeom>
          <a:gradFill>
            <a:gsLst>
              <a:gs pos="50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anchor="t">
            <a:normAutofit/>
          </a:bodyPr>
          <a:lstStyle>
            <a:lvl1pPr algn="l">
              <a:defRPr sz="5400" b="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solidFill>
                  <a:schemeClr val="bg1"/>
                </a:solidFill>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3A2C4A0A-74BB-48D3-82E0-B117A022E853}" type="datetime1">
              <a:rPr lang="en-US" smtClean="0"/>
              <a:t>8/9/2025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550422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hoto 1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CC69B239-8070-DF64-FE04-ACD9197C1ADA}"/>
              </a:ext>
              <a:ext uri="{C183D7F6-B498-43B3-948B-1728B52AA6E4}">
                <adec:decorative xmlns:adec="http://schemas.microsoft.com/office/drawing/2017/decorative" val="1"/>
              </a:ext>
            </a:extLst>
          </p:cNvPr>
          <p:cNvGrpSpPr/>
          <p:nvPr userDrawn="1"/>
        </p:nvGrpSpPr>
        <p:grpSpPr>
          <a:xfrm>
            <a:off x="-123" y="-4329"/>
            <a:ext cx="8129869" cy="6858000"/>
            <a:chOff x="5171844" y="-11586"/>
            <a:chExt cx="7020159" cy="6869586"/>
          </a:xfrm>
        </p:grpSpPr>
        <p:sp>
          <p:nvSpPr>
            <p:cNvPr id="13" name="Rectangle 12">
              <a:extLst>
                <a:ext uri="{FF2B5EF4-FFF2-40B4-BE49-F238E27FC236}">
                  <a16:creationId xmlns:a16="http://schemas.microsoft.com/office/drawing/2014/main" id="{44EDEE76-C142-D245-C6A2-18A09A688352}"/>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D2F671C-CDF6-D829-32B5-4D80E6DFBA64}"/>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5" name="Rectangle 14">
              <a:extLst>
                <a:ext uri="{FF2B5EF4-FFF2-40B4-BE49-F238E27FC236}">
                  <a16:creationId xmlns:a16="http://schemas.microsoft.com/office/drawing/2014/main" id="{E55058B4-CE97-648C-8EB8-E7B1A44E1965}"/>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119DCF0-5715-75D4-82C8-0925E2F5D3D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207008" y="1371600"/>
            <a:ext cx="5724144" cy="2386584"/>
          </a:xfrm>
        </p:spPr>
        <p:txBody>
          <a:bodyPr anchor="b">
            <a:normAutofit/>
          </a:bodyPr>
          <a:lstStyle>
            <a:lvl1pPr algn="ctr">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53896" y="3877056"/>
            <a:ext cx="5221224" cy="1655064"/>
          </a:xfrm>
        </p:spPr>
        <p:txBody>
          <a:bodyPr anchor="t">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8129743" y="0"/>
            <a:ext cx="4062257" cy="6858000"/>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5" name="Date Placeholder 4">
            <a:extLst>
              <a:ext uri="{FF2B5EF4-FFF2-40B4-BE49-F238E27FC236}">
                <a16:creationId xmlns:a16="http://schemas.microsoft.com/office/drawing/2014/main" id="{C818B6DE-6BDC-E548-E682-454500FF3909}"/>
              </a:ext>
            </a:extLst>
          </p:cNvPr>
          <p:cNvSpPr>
            <a:spLocks noGrp="1"/>
          </p:cNvSpPr>
          <p:nvPr>
            <p:ph type="dt" sz="half" idx="14"/>
          </p:nvPr>
        </p:nvSpPr>
        <p:spPr>
          <a:xfrm>
            <a:off x="4922575" y="6318504"/>
            <a:ext cx="2429146" cy="365760"/>
          </a:xfrm>
        </p:spPr>
        <p:txBody>
          <a:bodyPr/>
          <a:lstStyle/>
          <a:p>
            <a:fld id="{EBA9E0FA-5E3B-456C-B190-1C5D6B2D3B56}" type="datetime1">
              <a:rPr lang="en-US" smtClean="0"/>
              <a:t>8/9/2025</a:t>
            </a:fld>
            <a:endParaRPr lang="en-US" dirty="0"/>
          </a:p>
        </p:txBody>
      </p:sp>
      <p:sp>
        <p:nvSpPr>
          <p:cNvPr id="6" name="Footer Placeholder 5">
            <a:extLst>
              <a:ext uri="{FF2B5EF4-FFF2-40B4-BE49-F238E27FC236}">
                <a16:creationId xmlns:a16="http://schemas.microsoft.com/office/drawing/2014/main" id="{76DD31AD-85B3-91B6-9D78-2DCF5F950D8D}"/>
              </a:ext>
            </a:extLst>
          </p:cNvPr>
          <p:cNvSpPr>
            <a:spLocks noGrp="1"/>
          </p:cNvSpPr>
          <p:nvPr>
            <p:ph type="ftr" sz="quarter" idx="15"/>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B86FA7BF-70D2-F141-E2D9-909CA33B7244}"/>
              </a:ext>
            </a:extLst>
          </p:cNvPr>
          <p:cNvSpPr>
            <a:spLocks noGrp="1"/>
          </p:cNvSpPr>
          <p:nvPr>
            <p:ph type="sldNum" sz="quarter" idx="16"/>
          </p:nvPr>
        </p:nvSpPr>
        <p:spPr>
          <a:xfrm>
            <a:off x="726942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42698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hoto 1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80067FF-8FC0-5FF9-DC0B-F73EEF801BFA}"/>
              </a:ext>
              <a:ext uri="{C183D7F6-B498-43B3-948B-1728B52AA6E4}">
                <adec:decorative xmlns:adec="http://schemas.microsoft.com/office/drawing/2017/decorative" val="1"/>
              </a:ext>
            </a:extLst>
          </p:cNvPr>
          <p:cNvGrpSpPr/>
          <p:nvPr userDrawn="1"/>
        </p:nvGrpSpPr>
        <p:grpSpPr>
          <a:xfrm>
            <a:off x="4441200" y="-4329"/>
            <a:ext cx="7750804" cy="6869586"/>
            <a:chOff x="5171844" y="-11586"/>
            <a:chExt cx="7020159" cy="6869586"/>
          </a:xfrm>
        </p:grpSpPr>
        <p:sp>
          <p:nvSpPr>
            <p:cNvPr id="5" name="Rectangle 4">
              <a:extLst>
                <a:ext uri="{FF2B5EF4-FFF2-40B4-BE49-F238E27FC236}">
                  <a16:creationId xmlns:a16="http://schemas.microsoft.com/office/drawing/2014/main" id="{F8C4B40F-7B3C-BBFF-36BD-59C859AE7A8E}"/>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38855EC-485E-B4A6-3323-4A3F78E46444}"/>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7" name="Rectangle 16">
              <a:extLst>
                <a:ext uri="{FF2B5EF4-FFF2-40B4-BE49-F238E27FC236}">
                  <a16:creationId xmlns:a16="http://schemas.microsoft.com/office/drawing/2014/main" id="{56394338-785F-15E7-EFAA-ECEDFC5E2476}"/>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92A66C2-03D0-73D4-E8EE-985427867816}"/>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577840" y="1371600"/>
            <a:ext cx="5477256" cy="2386584"/>
          </a:xfrm>
        </p:spPr>
        <p:txBody>
          <a:bodyPr anchor="b">
            <a:normAutofit/>
          </a:bodyPr>
          <a:lstStyle>
            <a:lvl1pPr algn="ctr">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815584" y="3877056"/>
            <a:ext cx="5001768" cy="1655064"/>
          </a:xfrm>
        </p:spPr>
        <p:txBody>
          <a:bodyPr anchor="t">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4443984" cy="6858000"/>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12" name="Date Placeholder 11">
            <a:extLst>
              <a:ext uri="{FF2B5EF4-FFF2-40B4-BE49-F238E27FC236}">
                <a16:creationId xmlns:a16="http://schemas.microsoft.com/office/drawing/2014/main" id="{D115C9FF-BC61-B8E9-7257-80B103C5BDE1}"/>
              </a:ext>
            </a:extLst>
          </p:cNvPr>
          <p:cNvSpPr>
            <a:spLocks noGrp="1"/>
          </p:cNvSpPr>
          <p:nvPr>
            <p:ph type="dt" sz="half" idx="14"/>
          </p:nvPr>
        </p:nvSpPr>
        <p:spPr/>
        <p:txBody>
          <a:bodyPr/>
          <a:lstStyle/>
          <a:p>
            <a:fld id="{FB37448F-3F25-4489-8753-7EA5C022F9A2}" type="datetime1">
              <a:rPr lang="en-US" smtClean="0"/>
              <a:t>8/9/2025</a:t>
            </a:fld>
            <a:endParaRPr lang="en-US" dirty="0"/>
          </a:p>
        </p:txBody>
      </p:sp>
      <p:sp>
        <p:nvSpPr>
          <p:cNvPr id="13" name="Footer Placeholder 12">
            <a:extLst>
              <a:ext uri="{FF2B5EF4-FFF2-40B4-BE49-F238E27FC236}">
                <a16:creationId xmlns:a16="http://schemas.microsoft.com/office/drawing/2014/main" id="{9F86D9F8-6602-271B-FE2D-652EC64047CA}"/>
              </a:ext>
            </a:extLst>
          </p:cNvPr>
          <p:cNvSpPr>
            <a:spLocks noGrp="1"/>
          </p:cNvSpPr>
          <p:nvPr>
            <p:ph type="ftr" sz="quarter" idx="15"/>
          </p:nvPr>
        </p:nvSpPr>
        <p:spPr>
          <a:xfrm>
            <a:off x="4800600" y="6318504"/>
            <a:ext cx="4096512" cy="365760"/>
          </a:xfrm>
        </p:spPr>
        <p:txBody>
          <a:bodyPr/>
          <a:lstStyle/>
          <a:p>
            <a:r>
              <a:rPr lang="en-US" dirty="0"/>
              <a:t>Sample Footer Text</a:t>
            </a:r>
          </a:p>
        </p:txBody>
      </p:sp>
      <p:sp>
        <p:nvSpPr>
          <p:cNvPr id="14" name="Slide Number Placeholder 13">
            <a:extLst>
              <a:ext uri="{FF2B5EF4-FFF2-40B4-BE49-F238E27FC236}">
                <a16:creationId xmlns:a16="http://schemas.microsoft.com/office/drawing/2014/main" id="{AD8982DA-3270-78D6-CF26-D0BE324627AF}"/>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83514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6A8AF3-9C41-BBE0-28EC-0967476ECFDF}"/>
              </a:ext>
            </a:extLst>
          </p:cNvPr>
          <p:cNvSpPr/>
          <p:nvPr userDrawn="1"/>
        </p:nvSpPr>
        <p:spPr>
          <a:xfrm rot="5400000">
            <a:off x="7143745" y="1809750"/>
            <a:ext cx="6857999" cy="3238502"/>
          </a:xfrm>
          <a:prstGeom prst="rect">
            <a:avLst/>
          </a:prstGeom>
          <a:gradFill>
            <a:gsLst>
              <a:gs pos="13000">
                <a:schemeClr val="accent2"/>
              </a:gs>
              <a:gs pos="89000">
                <a:schemeClr val="accent5"/>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4B5494F-44E1-934B-42F4-366544A10888}"/>
              </a:ext>
              <a:ext uri="{C183D7F6-B498-43B3-948B-1728B52AA6E4}">
                <adec:decorative xmlns:adec="http://schemas.microsoft.com/office/drawing/2017/decorative" val="1"/>
              </a:ext>
            </a:extLst>
          </p:cNvPr>
          <p:cNvSpPr/>
          <p:nvPr userDrawn="1"/>
        </p:nvSpPr>
        <p:spPr>
          <a:xfrm rot="16200000" flipH="1">
            <a:off x="8452414" y="3120964"/>
            <a:ext cx="4235570" cy="3238501"/>
          </a:xfrm>
          <a:prstGeom prst="rect">
            <a:avLst/>
          </a:prstGeom>
          <a:gradFill>
            <a:gsLst>
              <a:gs pos="0">
                <a:schemeClr val="accent2">
                  <a:lumMod val="75000"/>
                </a:schemeClr>
              </a:gs>
              <a:gs pos="58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6528816" cy="4178808"/>
          </a:xfrm>
        </p:spPr>
        <p:txBody>
          <a:bodyPr anchor="b">
            <a:normAutofit/>
          </a:bodyPr>
          <a:lstStyle>
            <a:lvl1pPr>
              <a:defRPr sz="660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12648" y="557784"/>
            <a:ext cx="6391656" cy="1143000"/>
          </a:xfrm>
        </p:spPr>
        <p:txBody>
          <a:bodyPr>
            <a:normAutofit/>
          </a:bodyPr>
          <a:lstStyle>
            <a:lvl1pPr marL="0" indent="0">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A9D0B7FB-87C0-3079-19C7-6CED6267076D}"/>
              </a:ext>
            </a:extLst>
          </p:cNvPr>
          <p:cNvSpPr>
            <a:spLocks noGrp="1"/>
          </p:cNvSpPr>
          <p:nvPr>
            <p:ph type="dt" sz="half" idx="10"/>
          </p:nvPr>
        </p:nvSpPr>
        <p:spPr>
          <a:xfrm>
            <a:off x="8948402" y="6318504"/>
            <a:ext cx="2618758" cy="365760"/>
          </a:xfrm>
        </p:spPr>
        <p:txBody>
          <a:bodyPr/>
          <a:lstStyle>
            <a:lvl1pPr>
              <a:defRPr>
                <a:solidFill>
                  <a:schemeClr val="bg1"/>
                </a:solidFill>
              </a:defRPr>
            </a:lvl1pPr>
          </a:lstStyle>
          <a:p>
            <a:fld id="{873707AF-9529-47F7-B62D-6915739C4D1C}" type="datetime1">
              <a:rPr lang="en-US" smtClean="0"/>
              <a:t>8/9/2025</a:t>
            </a:fld>
            <a:endParaRPr lang="en-US" dirty="0"/>
          </a:p>
        </p:txBody>
      </p:sp>
      <p:sp>
        <p:nvSpPr>
          <p:cNvPr id="5" name="Footer Placeholder 4">
            <a:extLst>
              <a:ext uri="{FF2B5EF4-FFF2-40B4-BE49-F238E27FC236}">
                <a16:creationId xmlns:a16="http://schemas.microsoft.com/office/drawing/2014/main" id="{C1399D9E-BE0F-5E13-5AB3-CAABD58908C2}"/>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63C498B2-725B-65BA-9E95-1CC3CE008DD7}"/>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7459441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FABB9A-1B5B-9306-B7B9-58E4E5E4EE0D}"/>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F155489-796B-CDF9-06C2-583941E589F7}"/>
              </a:ext>
            </a:extLst>
          </p:cNvPr>
          <p:cNvGrpSpPr/>
          <p:nvPr userDrawn="1"/>
        </p:nvGrpSpPr>
        <p:grpSpPr>
          <a:xfrm>
            <a:off x="0" y="0"/>
            <a:ext cx="12192000" cy="6867144"/>
            <a:chOff x="0" y="-7622"/>
            <a:chExt cx="12192000" cy="6894986"/>
          </a:xfrm>
        </p:grpSpPr>
        <p:sp>
          <p:nvSpPr>
            <p:cNvPr id="8" name="Rectangle 7">
              <a:extLst>
                <a:ext uri="{FF2B5EF4-FFF2-40B4-BE49-F238E27FC236}">
                  <a16:creationId xmlns:a16="http://schemas.microsoft.com/office/drawing/2014/main" id="{4F31A197-F740-DCA2-902E-29B890C31486}"/>
                </a:ext>
                <a:ext uri="{C183D7F6-B498-43B3-948B-1728B52AA6E4}">
                  <adec:decorative xmlns:adec="http://schemas.microsoft.com/office/drawing/2017/decorative" val="1"/>
                </a:ext>
              </a:extLst>
            </p:cNvPr>
            <p:cNvSpPr/>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35C02513-E6E5-DFFD-29B1-02BE448BAD59}"/>
                </a:ext>
                <a:ext uri="{C183D7F6-B498-43B3-948B-1728B52AA6E4}">
                  <adec:decorative xmlns:adec="http://schemas.microsoft.com/office/drawing/2017/decorative" val="1"/>
                </a:ext>
              </a:extLst>
            </p:cNvPr>
            <p:cNvSpPr/>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6FE184C5-789F-C980-F425-AF26045C8F03}"/>
                </a:ext>
                <a:ext uri="{C183D7F6-B498-43B3-948B-1728B52AA6E4}">
                  <adec:decorative xmlns:adec="http://schemas.microsoft.com/office/drawing/2017/decorative" val="1"/>
                </a:ext>
              </a:extLst>
            </p:cNvPr>
            <p:cNvSpPr/>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BE6801FB-115C-F074-E428-F4A4A588BCE7}"/>
                </a:ext>
                <a:ext uri="{C183D7F6-B498-43B3-948B-1728B52AA6E4}">
                  <adec:decorative xmlns:adec="http://schemas.microsoft.com/office/drawing/2017/decorative" val="1"/>
                </a:ext>
              </a:extLst>
            </p:cNvPr>
            <p:cNvSpPr/>
            <p:nvPr/>
          </p:nvSpPr>
          <p:spPr>
            <a:xfrm rot="10800000">
              <a:off x="9127281" y="7060"/>
              <a:ext cx="3064320" cy="6872683"/>
            </a:xfrm>
            <a:prstGeom prst="rect">
              <a:avLst/>
            </a:prstGeom>
            <a:gradFill flip="none" rotWithShape="1">
              <a:gsLst>
                <a:gs pos="0">
                  <a:schemeClr val="accent2">
                    <a:alpha val="88000"/>
                  </a:schemeClr>
                </a:gs>
                <a:gs pos="56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86584" y="1371600"/>
            <a:ext cx="7498080" cy="2386584"/>
          </a:xfrm>
        </p:spPr>
        <p:txBody>
          <a:bodyPr anchor="b" anchorCtr="0">
            <a:normAutofit/>
          </a:bodyPr>
          <a:lstStyle>
            <a:lvl1pPr algn="ctr">
              <a:defRPr sz="40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86584" y="3877056"/>
            <a:ext cx="7498080" cy="1655064"/>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F96BEF7-236A-87FA-F0D9-F4515D8135D3}"/>
              </a:ext>
            </a:extLst>
          </p:cNvPr>
          <p:cNvSpPr>
            <a:spLocks noGrp="1"/>
          </p:cNvSpPr>
          <p:nvPr>
            <p:ph type="dt" sz="half" idx="10"/>
          </p:nvPr>
        </p:nvSpPr>
        <p:spPr/>
        <p:txBody>
          <a:bodyPr/>
          <a:lstStyle/>
          <a:p>
            <a:fld id="{6253A549-ED82-4E4F-ADAD-08AACE545DDC}" type="datetime1">
              <a:rPr lang="en-US" smtClean="0"/>
              <a:t>8/9/2025</a:t>
            </a:fld>
            <a:endParaRPr lang="en-US" dirty="0"/>
          </a:p>
        </p:txBody>
      </p:sp>
      <p:sp>
        <p:nvSpPr>
          <p:cNvPr id="5" name="Footer Placeholder 4">
            <a:extLst>
              <a:ext uri="{FF2B5EF4-FFF2-40B4-BE49-F238E27FC236}">
                <a16:creationId xmlns:a16="http://schemas.microsoft.com/office/drawing/2014/main" id="{B2B0F5B7-78E6-2702-0F8C-122F4D21C908}"/>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29C8F0-DE20-1DBB-6A42-CBFFAE15D7E6}"/>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112964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6528816" cy="4178808"/>
          </a:xfrm>
        </p:spPr>
        <p:txBody>
          <a:bodyPr anchor="b">
            <a:normAutofit/>
          </a:bodyPr>
          <a:lstStyle>
            <a:lvl1pPr>
              <a:defRPr sz="6600">
                <a:gradFill>
                  <a:gsLst>
                    <a:gs pos="0">
                      <a:schemeClr val="accent2"/>
                    </a:gs>
                    <a:gs pos="100000">
                      <a:schemeClr val="accent5"/>
                    </a:gs>
                  </a:gsLst>
                  <a:lin ang="2700000" scaled="0"/>
                </a:gra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12648" y="557784"/>
            <a:ext cx="6391656" cy="1143000"/>
          </a:xfrm>
        </p:spPr>
        <p:txBody>
          <a:bodyPr>
            <a:normAutofit/>
          </a:bodyPr>
          <a:lstStyle>
            <a:lvl1pPr marL="0" indent="0">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7F97286-C615-453F-E284-B5C22987E2C1}"/>
              </a:ext>
            </a:extLst>
          </p:cNvPr>
          <p:cNvSpPr>
            <a:spLocks noGrp="1"/>
          </p:cNvSpPr>
          <p:nvPr>
            <p:ph type="dt" sz="half" idx="10"/>
          </p:nvPr>
        </p:nvSpPr>
        <p:spPr/>
        <p:txBody>
          <a:bodyPr/>
          <a:lstStyle/>
          <a:p>
            <a:fld id="{EE495D7A-1922-450E-8872-62F5AF426944}" type="datetime1">
              <a:rPr lang="en-US" smtClean="0"/>
              <a:t>8/9/2025</a:t>
            </a:fld>
            <a:endParaRPr lang="en-US" dirty="0"/>
          </a:p>
        </p:txBody>
      </p:sp>
      <p:sp>
        <p:nvSpPr>
          <p:cNvPr id="5" name="Footer Placeholder 4">
            <a:extLst>
              <a:ext uri="{FF2B5EF4-FFF2-40B4-BE49-F238E27FC236}">
                <a16:creationId xmlns:a16="http://schemas.microsoft.com/office/drawing/2014/main" id="{028F8ECD-BC5C-69B8-45CB-D6C697E807BB}"/>
              </a:ext>
            </a:extLst>
          </p:cNvPr>
          <p:cNvSpPr>
            <a:spLocks noGrp="1"/>
          </p:cNvSpPr>
          <p:nvPr>
            <p:ph type="ftr" sz="quarter" idx="11"/>
          </p:nvPr>
        </p:nvSpPr>
        <p:spPr/>
        <p:txBody>
          <a:bodyPr/>
          <a:lstStyle/>
          <a:p>
            <a:pPr algn="l"/>
            <a:r>
              <a:rPr lang="en-US" dirty="0"/>
              <a:t>Sample Footer Text</a:t>
            </a:r>
          </a:p>
        </p:txBody>
      </p:sp>
      <p:sp>
        <p:nvSpPr>
          <p:cNvPr id="6" name="Slide Number Placeholder 5">
            <a:extLst>
              <a:ext uri="{FF2B5EF4-FFF2-40B4-BE49-F238E27FC236}">
                <a16:creationId xmlns:a16="http://schemas.microsoft.com/office/drawing/2014/main" id="{96A721B8-1357-D164-0082-D2B50441B99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6645676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F65FF0-EE88-E48A-1552-AF2B228EADC6}"/>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3D93006-CD9A-ACB8-4DFF-755585BD51C6}"/>
              </a:ext>
            </a:extLst>
          </p:cNvPr>
          <p:cNvSpPr/>
          <p:nvPr userDrawn="1"/>
        </p:nvSpPr>
        <p:spPr>
          <a:xfrm rot="5400000" flipH="1" flipV="1">
            <a:off x="2662822" y="-2671180"/>
            <a:ext cx="6866356" cy="12192001"/>
          </a:xfrm>
          <a:prstGeom prst="rect">
            <a:avLst/>
          </a:prstGeom>
          <a:gradFill>
            <a:gsLst>
              <a:gs pos="13000">
                <a:schemeClr val="accent2"/>
              </a:gs>
              <a:gs pos="100000">
                <a:schemeClr val="accent5"/>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Rectangle 5">
            <a:extLst>
              <a:ext uri="{FF2B5EF4-FFF2-40B4-BE49-F238E27FC236}">
                <a16:creationId xmlns:a16="http://schemas.microsoft.com/office/drawing/2014/main" id="{3B71B6E1-2B98-87C0-C97D-DC19E754324D}"/>
              </a:ext>
            </a:extLst>
          </p:cNvPr>
          <p:cNvSpPr/>
          <p:nvPr userDrawn="1"/>
        </p:nvSpPr>
        <p:spPr>
          <a:xfrm rot="16200000" flipH="1" flipV="1">
            <a:off x="2144989" y="-2153344"/>
            <a:ext cx="5473326" cy="9763303"/>
          </a:xfrm>
          <a:prstGeom prst="rect">
            <a:avLst/>
          </a:prstGeom>
          <a:gradFill flip="none" rotWithShape="1">
            <a:gsLst>
              <a:gs pos="0">
                <a:schemeClr val="accent5">
                  <a:lumMod val="75000"/>
                  <a:alpha val="68000"/>
                </a:schemeClr>
              </a:gs>
              <a:gs pos="45000">
                <a:schemeClr val="accent5">
                  <a:lumMod val="60000"/>
                  <a:lumOff val="40000"/>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Rectangle 6">
            <a:extLst>
              <a:ext uri="{FF2B5EF4-FFF2-40B4-BE49-F238E27FC236}">
                <a16:creationId xmlns:a16="http://schemas.microsoft.com/office/drawing/2014/main" id="{A35B8330-0A40-6340-3205-86A38459537F}"/>
              </a:ext>
            </a:extLst>
          </p:cNvPr>
          <p:cNvSpPr/>
          <p:nvPr userDrawn="1"/>
        </p:nvSpPr>
        <p:spPr>
          <a:xfrm flipV="1">
            <a:off x="1031672" y="2962966"/>
            <a:ext cx="11160328" cy="3895034"/>
          </a:xfrm>
          <a:prstGeom prst="rect">
            <a:avLst/>
          </a:prstGeom>
          <a:gradFill>
            <a:gsLst>
              <a:gs pos="0">
                <a:schemeClr val="accent5">
                  <a:lumMod val="75000"/>
                </a:schemeClr>
              </a:gs>
              <a:gs pos="42000">
                <a:schemeClr val="accent5">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DA413373-13C5-71D9-C45A-699B0F451355}"/>
              </a:ext>
              <a:ext uri="{C183D7F6-B498-43B3-948B-1728B52AA6E4}">
                <adec:decorative xmlns:adec="http://schemas.microsoft.com/office/drawing/2017/decorative" val="1"/>
              </a:ext>
            </a:extLst>
          </p:cNvPr>
          <p:cNvSpPr/>
          <p:nvPr userDrawn="1"/>
        </p:nvSpPr>
        <p:spPr>
          <a:xfrm rot="5400000" flipH="1" flipV="1">
            <a:off x="1233479" y="361145"/>
            <a:ext cx="5263375" cy="7730333"/>
          </a:xfrm>
          <a:prstGeom prst="rect">
            <a:avLst/>
          </a:prstGeom>
          <a:gradFill flip="none" rotWithShape="1">
            <a:gsLst>
              <a:gs pos="8000">
                <a:schemeClr val="accent2">
                  <a:lumMod val="75000"/>
                </a:schemeClr>
              </a:gs>
              <a:gs pos="50000">
                <a:schemeClr val="accent2">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6528816" cy="4178808"/>
          </a:xfrm>
        </p:spPr>
        <p:txBody>
          <a:bodyPr anchor="b">
            <a:normAutofit/>
          </a:bodyPr>
          <a:lstStyle>
            <a:lvl1pPr>
              <a:defRPr sz="660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12648" y="557784"/>
            <a:ext cx="6391656" cy="1143000"/>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14" name="Date Placeholder 13">
            <a:extLst>
              <a:ext uri="{FF2B5EF4-FFF2-40B4-BE49-F238E27FC236}">
                <a16:creationId xmlns:a16="http://schemas.microsoft.com/office/drawing/2014/main" id="{08CEB89B-6066-557A-EBEC-18307AC240FE}"/>
              </a:ext>
            </a:extLst>
          </p:cNvPr>
          <p:cNvSpPr>
            <a:spLocks noGrp="1"/>
          </p:cNvSpPr>
          <p:nvPr>
            <p:ph type="dt" sz="half" idx="10"/>
          </p:nvPr>
        </p:nvSpPr>
        <p:spPr/>
        <p:txBody>
          <a:bodyPr/>
          <a:lstStyle/>
          <a:p>
            <a:fld id="{260B61AD-546C-4AAE-A736-53670D5C542A}" type="datetime1">
              <a:rPr lang="en-US" smtClean="0"/>
              <a:t>8/9/2025</a:t>
            </a:fld>
            <a:endParaRPr lang="en-US" dirty="0"/>
          </a:p>
        </p:txBody>
      </p:sp>
      <p:sp>
        <p:nvSpPr>
          <p:cNvPr id="15" name="Footer Placeholder 14">
            <a:extLst>
              <a:ext uri="{FF2B5EF4-FFF2-40B4-BE49-F238E27FC236}">
                <a16:creationId xmlns:a16="http://schemas.microsoft.com/office/drawing/2014/main" id="{C3B3753E-6E60-F731-58BF-7C4D0497E939}"/>
              </a:ext>
            </a:extLst>
          </p:cNvPr>
          <p:cNvSpPr>
            <a:spLocks noGrp="1"/>
          </p:cNvSpPr>
          <p:nvPr>
            <p:ph type="ftr" sz="quarter" idx="11"/>
          </p:nvPr>
        </p:nvSpPr>
        <p:spPr/>
        <p:txBody>
          <a:bodyPr/>
          <a:lstStyle/>
          <a:p>
            <a:pPr algn="l"/>
            <a:r>
              <a:rPr lang="en-US" dirty="0"/>
              <a:t>Sample Footer Text</a:t>
            </a:r>
          </a:p>
        </p:txBody>
      </p:sp>
      <p:sp>
        <p:nvSpPr>
          <p:cNvPr id="16" name="Slide Number Placeholder 15">
            <a:extLst>
              <a:ext uri="{FF2B5EF4-FFF2-40B4-BE49-F238E27FC236}">
                <a16:creationId xmlns:a16="http://schemas.microsoft.com/office/drawing/2014/main" id="{C2114D5C-BE8D-24C7-4A79-C0C28376AA5F}"/>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38414570"/>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B93086-0808-B114-0740-521B359C1A96}"/>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E08038D-9EFE-3356-C148-EC8143338DF0}"/>
              </a:ext>
            </a:extLst>
          </p:cNvPr>
          <p:cNvGrpSpPr/>
          <p:nvPr userDrawn="1"/>
        </p:nvGrpSpPr>
        <p:grpSpPr>
          <a:xfrm>
            <a:off x="0" y="-14248"/>
            <a:ext cx="12192000" cy="6894986"/>
            <a:chOff x="0" y="-7622"/>
            <a:chExt cx="12192000" cy="6894986"/>
          </a:xfrm>
        </p:grpSpPr>
        <p:sp>
          <p:nvSpPr>
            <p:cNvPr id="12" name="Rectangle 11">
              <a:extLst>
                <a:ext uri="{FF2B5EF4-FFF2-40B4-BE49-F238E27FC236}">
                  <a16:creationId xmlns:a16="http://schemas.microsoft.com/office/drawing/2014/main" id="{79F9C2B1-B11B-9A2B-67A4-122E2DA3276B}"/>
                </a:ext>
                <a:ext uri="{C183D7F6-B498-43B3-948B-1728B52AA6E4}">
                  <adec:decorative xmlns:adec="http://schemas.microsoft.com/office/drawing/2017/decorative" val="1"/>
                </a:ext>
              </a:extLst>
            </p:cNvPr>
            <p:cNvSpPr/>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24AA54FE-841B-0347-5AD3-562968E98936}"/>
                </a:ext>
                <a:ext uri="{C183D7F6-B498-43B3-948B-1728B52AA6E4}">
                  <adec:decorative xmlns:adec="http://schemas.microsoft.com/office/drawing/2017/decorative" val="1"/>
                </a:ext>
              </a:extLst>
            </p:cNvPr>
            <p:cNvSpPr/>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FD25D360-3248-FA35-87B0-2A8DBEDCD06C}"/>
                </a:ext>
                <a:ext uri="{C183D7F6-B498-43B3-948B-1728B52AA6E4}">
                  <adec:decorative xmlns:adec="http://schemas.microsoft.com/office/drawing/2017/decorative" val="1"/>
                </a:ext>
              </a:extLst>
            </p:cNvPr>
            <p:cNvSpPr/>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42A1D086-3B99-A3A2-B648-280F1AB4B37A}"/>
                </a:ext>
                <a:ext uri="{C183D7F6-B498-43B3-948B-1728B52AA6E4}">
                  <adec:decorative xmlns:adec="http://schemas.microsoft.com/office/drawing/2017/decorative" val="1"/>
                </a:ext>
              </a:extLst>
            </p:cNvPr>
            <p:cNvSpPr/>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84632"/>
            <a:ext cx="10085832" cy="1161288"/>
          </a:xfrm>
        </p:spPr>
        <p:txBody>
          <a:bodyPr anchor="t">
            <a:normAutofit/>
          </a:bodyPr>
          <a:lstStyle>
            <a:lvl1pPr>
              <a:defRPr sz="6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513832" y="2432304"/>
            <a:ext cx="6053328" cy="3858768"/>
          </a:xfrm>
        </p:spPr>
        <p:txBody>
          <a:bodyPr vert="horz" lIns="91440" tIns="45720" rIns="91440" bIns="45720" rtlCol="0">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00556115-5F08-48BB-9AAD-5F98DFFE9348}" type="datetime1">
              <a:rPr lang="en-US" smtClean="0"/>
              <a:t>8/9/2025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4035622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84632"/>
            <a:ext cx="10085832" cy="1161288"/>
          </a:xfrm>
          <a:noFill/>
        </p:spPr>
        <p:txBody>
          <a:bodyPr anchor="t">
            <a:normAutofit/>
          </a:bodyPr>
          <a:lstStyle>
            <a:lvl1pPr>
              <a:defRPr sz="6600">
                <a:gradFill>
                  <a:gsLst>
                    <a:gs pos="0">
                      <a:schemeClr val="accent2"/>
                    </a:gs>
                    <a:gs pos="100000">
                      <a:schemeClr val="accent5"/>
                    </a:gs>
                  </a:gsLst>
                  <a:lin ang="12000000" scaled="0"/>
                </a:gra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513832" y="2432304"/>
            <a:ext cx="6053328" cy="3858768"/>
          </a:xfrm>
        </p:spPr>
        <p:txBody>
          <a:bodyPr vert="horz" lIns="91440" tIns="45720" rIns="91440" bIns="45720" rtlCol="0">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B9BDF5DD-FC76-422E-90E7-591B5FA5BB25}" type="datetime1">
              <a:rPr lang="en-US" smtClean="0"/>
              <a:t>8/9/2025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9291463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960120" y="2404872"/>
            <a:ext cx="4389120" cy="1865376"/>
          </a:xfrm>
          <a:noFill/>
        </p:spPr>
        <p:txBody>
          <a:bodyPr anchor="ctr">
            <a:normAutofit/>
          </a:bodyPr>
          <a:lstStyle>
            <a:lvl1pPr algn="ctr">
              <a:defRPr sz="6600">
                <a:gradFill>
                  <a:gsLst>
                    <a:gs pos="0">
                      <a:schemeClr val="accent2"/>
                    </a:gs>
                    <a:gs pos="100000">
                      <a:schemeClr val="accent5"/>
                    </a:gs>
                  </a:gsLst>
                  <a:lin ang="12000000" scaled="0"/>
                </a:gra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437376" y="877824"/>
            <a:ext cx="5129784"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92906DB8-BA34-4A62-87EF-F70F9F53B178}" type="datetime1">
              <a:rPr lang="en-US" smtClean="0"/>
              <a:t>8/9/2025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8993381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4">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F4C684-CDD4-5CA8-12DC-BB0C4BFE21EA}"/>
              </a:ext>
              <a:ext uri="{C183D7F6-B498-43B3-948B-1728B52AA6E4}">
                <adec:decorative xmlns:adec="http://schemas.microsoft.com/office/drawing/2017/decorative" val="1"/>
              </a:ext>
            </a:extLst>
          </p:cNvPr>
          <p:cNvGrpSpPr/>
          <p:nvPr userDrawn="1"/>
        </p:nvGrpSpPr>
        <p:grpSpPr>
          <a:xfrm>
            <a:off x="0" y="-4329"/>
            <a:ext cx="5056093" cy="6869586"/>
            <a:chOff x="5171844" y="-11586"/>
            <a:chExt cx="7020159" cy="6869586"/>
          </a:xfrm>
        </p:grpSpPr>
        <p:sp>
          <p:nvSpPr>
            <p:cNvPr id="4" name="Rectangle 3">
              <a:extLst>
                <a:ext uri="{FF2B5EF4-FFF2-40B4-BE49-F238E27FC236}">
                  <a16:creationId xmlns:a16="http://schemas.microsoft.com/office/drawing/2014/main" id="{F6ECDBF0-A1F0-37B6-C87A-8687287F7950}"/>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60F90E0-14F7-6838-2C0A-149459C1D143}"/>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Rectangle 9">
              <a:extLst>
                <a:ext uri="{FF2B5EF4-FFF2-40B4-BE49-F238E27FC236}">
                  <a16:creationId xmlns:a16="http://schemas.microsoft.com/office/drawing/2014/main" id="{7578B55F-B3C4-0B70-7EAE-5FBFD3308543}"/>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FFBDE35-AEB9-6AFE-BC7A-79FEFBB51D0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58368" y="2103120"/>
            <a:ext cx="3666744" cy="2624328"/>
          </a:xfrm>
          <a:noFill/>
        </p:spPr>
        <p:txBody>
          <a:bodyPr anchor="ctr">
            <a:normAutofit/>
          </a:bodyPr>
          <a:lstStyle>
            <a:lvl1pPr algn="ctr">
              <a:defRPr sz="48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57702" y="877824"/>
            <a:ext cx="5509458"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FF1DB633-1864-45A5-BE51-B3688A1CEEA6}" type="datetime1">
              <a:rPr lang="en-US" smtClean="0"/>
              <a:t>8/9/2025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lvl1pPr>
              <a:defRPr>
                <a:solidFill>
                  <a:schemeClr val="bg1"/>
                </a:solidFill>
              </a:defRPr>
            </a:lvl1p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8415356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2E564ED-1140-B258-F708-E601B50C37F2}"/>
              </a:ext>
            </a:extLst>
          </p:cNvPr>
          <p:cNvSpPr>
            <a:spLocks noGrp="1"/>
          </p:cNvSpPr>
          <p:nvPr>
            <p:ph type="dt" sz="half" idx="10"/>
          </p:nvPr>
        </p:nvSpPr>
        <p:spPr>
          <a:xfrm>
            <a:off x="8513496" y="6428232"/>
            <a:ext cx="3136392" cy="365760"/>
          </a:xfrm>
        </p:spPr>
        <p:txBody>
          <a:bodyPr/>
          <a:lstStyle/>
          <a:p>
            <a:fld id="{8B8EDBE7-C3AC-430B-8587-7F2E5726E52E}" type="datetime1">
              <a:rPr lang="en-US" smtClean="0"/>
              <a:t>8/9/2025</a:t>
            </a:fld>
            <a:endParaRPr lang="en-US" dirty="0"/>
          </a:p>
        </p:txBody>
      </p:sp>
      <p:sp>
        <p:nvSpPr>
          <p:cNvPr id="8" name="Footer Placeholder 7">
            <a:extLst>
              <a:ext uri="{FF2B5EF4-FFF2-40B4-BE49-F238E27FC236}">
                <a16:creationId xmlns:a16="http://schemas.microsoft.com/office/drawing/2014/main" id="{25CCB5D3-F8A8-B378-C9B4-F29E362AA1D1}"/>
              </a:ext>
            </a:extLst>
          </p:cNvPr>
          <p:cNvSpPr>
            <a:spLocks noGrp="1"/>
          </p:cNvSpPr>
          <p:nvPr>
            <p:ph type="ftr" sz="quarter" idx="11"/>
          </p:nvPr>
        </p:nvSpPr>
        <p:spPr>
          <a:xfrm>
            <a:off x="137160" y="6428232"/>
            <a:ext cx="4096512" cy="365760"/>
          </a:xfrm>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C4C639C5-351B-0FC9-E095-59AEDE479C06}"/>
              </a:ext>
            </a:extLst>
          </p:cNvPr>
          <p:cNvSpPr>
            <a:spLocks noGrp="1"/>
          </p:cNvSpPr>
          <p:nvPr>
            <p:ph type="sldNum" sz="quarter" idx="12"/>
          </p:nvPr>
        </p:nvSpPr>
        <p:spPr>
          <a:xfrm>
            <a:off x="11567592" y="6428232"/>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7C7208-6A52-7A25-6DD4-1FD469860CBA}"/>
              </a:ext>
            </a:extLst>
          </p:cNvPr>
          <p:cNvSpPr>
            <a:spLocks noGrp="1"/>
          </p:cNvSpPr>
          <p:nvPr>
            <p:ph type="dt" sz="half" idx="10"/>
          </p:nvPr>
        </p:nvSpPr>
        <p:spPr>
          <a:xfrm>
            <a:off x="8513496" y="6428232"/>
            <a:ext cx="3136392" cy="365760"/>
          </a:xfrm>
        </p:spPr>
        <p:txBody>
          <a:bodyPr/>
          <a:lstStyle/>
          <a:p>
            <a:fld id="{351671B4-782F-4447-B688-3F2572BC7CBC}" type="datetime1">
              <a:rPr lang="en-US" smtClean="0"/>
              <a:t>8/9/2025</a:t>
            </a:fld>
            <a:endParaRPr lang="en-US" dirty="0"/>
          </a:p>
        </p:txBody>
      </p:sp>
      <p:sp>
        <p:nvSpPr>
          <p:cNvPr id="8" name="Footer Placeholder 7">
            <a:extLst>
              <a:ext uri="{FF2B5EF4-FFF2-40B4-BE49-F238E27FC236}">
                <a16:creationId xmlns:a16="http://schemas.microsoft.com/office/drawing/2014/main" id="{5238BE8E-E715-EF15-B47B-2556DB436D78}"/>
              </a:ext>
            </a:extLst>
          </p:cNvPr>
          <p:cNvSpPr>
            <a:spLocks noGrp="1"/>
          </p:cNvSpPr>
          <p:nvPr>
            <p:ph type="ftr" sz="quarter" idx="11"/>
          </p:nvPr>
        </p:nvSpPr>
        <p:spPr>
          <a:xfrm>
            <a:off x="137160" y="6428232"/>
            <a:ext cx="4096512" cy="365760"/>
          </a:xfrm>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19AA76D9-9C8C-6ADE-22D5-391B00D015D3}"/>
              </a:ext>
            </a:extLst>
          </p:cNvPr>
          <p:cNvSpPr>
            <a:spLocks noGrp="1"/>
          </p:cNvSpPr>
          <p:nvPr>
            <p:ph type="sldNum" sz="quarter" idx="12"/>
          </p:nvPr>
        </p:nvSpPr>
        <p:spPr>
          <a:xfrm>
            <a:off x="11567592" y="6428232"/>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429130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1362455"/>
            <a:ext cx="10954512" cy="49560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52C5F7B-97CA-C06C-A155-E4BC307DB0FB}"/>
              </a:ext>
            </a:extLst>
          </p:cNvPr>
          <p:cNvSpPr>
            <a:spLocks noGrp="1"/>
          </p:cNvSpPr>
          <p:nvPr>
            <p:ph type="dt" sz="half" idx="10"/>
          </p:nvPr>
        </p:nvSpPr>
        <p:spPr/>
        <p:txBody>
          <a:bodyPr/>
          <a:lstStyle/>
          <a:p>
            <a:fld id="{B6FF065F-039D-47CE-A441-ACC369394919}" type="datetime1">
              <a:rPr lang="en-US" smtClean="0"/>
              <a:t>8/9/2025</a:t>
            </a:fld>
            <a:endParaRPr lang="en-US" dirty="0"/>
          </a:p>
        </p:txBody>
      </p:sp>
      <p:sp>
        <p:nvSpPr>
          <p:cNvPr id="8" name="Footer Placeholder 7">
            <a:extLst>
              <a:ext uri="{FF2B5EF4-FFF2-40B4-BE49-F238E27FC236}">
                <a16:creationId xmlns:a16="http://schemas.microsoft.com/office/drawing/2014/main" id="{9BEDC843-90AD-36D3-6615-3505603F8E22}"/>
              </a:ext>
            </a:extLst>
          </p:cNvPr>
          <p:cNvSpPr>
            <a:spLocks noGrp="1"/>
          </p:cNvSpPr>
          <p:nvPr>
            <p:ph type="ftr" sz="quarter" idx="11"/>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DB324737-C1DF-CE60-245E-385E02AC2FB0}"/>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10" name="Group 9">
            <a:extLst>
              <a:ext uri="{FF2B5EF4-FFF2-40B4-BE49-F238E27FC236}">
                <a16:creationId xmlns:a16="http://schemas.microsoft.com/office/drawing/2014/main" id="{3EACE7F8-A7D9-2E2C-2B0B-0DB8D7168AAC}"/>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DB768309-21D1-59BA-F479-9F846B9A0FB2}"/>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3D94F90-5391-9976-036B-C34C2C30448C}"/>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
            <a:extLst>
              <a:ext uri="{FF2B5EF4-FFF2-40B4-BE49-F238E27FC236}">
                <a16:creationId xmlns:a16="http://schemas.microsoft.com/office/drawing/2014/main" id="{40810853-0A5D-8160-9DA1-63FCF890E2D1}"/>
              </a:ext>
            </a:extLst>
          </p:cNvPr>
          <p:cNvSpPr>
            <a:spLocks noGrp="1"/>
          </p:cNvSpPr>
          <p:nvPr>
            <p:ph type="ctrTitle"/>
          </p:nvPr>
        </p:nvSpPr>
        <p:spPr>
          <a:xfrm>
            <a:off x="612648" y="502920"/>
            <a:ext cx="10966704" cy="722375"/>
          </a:xfrm>
        </p:spPr>
        <p:txBody>
          <a:bodyPr anchor="t">
            <a:normAutofit/>
          </a:bodyPr>
          <a:lstStyle>
            <a:lvl1pPr algn="l">
              <a:defRPr sz="3200">
                <a:gradFill>
                  <a:gsLst>
                    <a:gs pos="0">
                      <a:schemeClr val="accent2"/>
                    </a:gs>
                    <a:gs pos="100000">
                      <a:schemeClr val="accent5"/>
                    </a:gs>
                  </a:gsLst>
                  <a:lin ang="4800000" scaled="0"/>
                </a:gradFill>
              </a:defRPr>
            </a:lvl1pPr>
          </a:lstStyle>
          <a:p>
            <a:r>
              <a:rPr lang="en-US" dirty="0"/>
              <a:t>Click to edit Master title style</a:t>
            </a:r>
          </a:p>
        </p:txBody>
      </p:sp>
    </p:spTree>
    <p:extLst>
      <p:ext uri="{BB962C8B-B14F-4D97-AF65-F5344CB8AC3E}">
        <p14:creationId xmlns:p14="http://schemas.microsoft.com/office/powerpoint/2010/main" val="11312030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682496" y="2020824"/>
            <a:ext cx="4160520" cy="2825496"/>
          </a:xfrm>
        </p:spPr>
        <p:txBody>
          <a:bodyPr anchor="t">
            <a:normAutofit/>
          </a:bodyPr>
          <a:lstStyle>
            <a:lvl1pPr>
              <a:defRPr sz="40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7376" y="2020824"/>
            <a:ext cx="3959352" cy="269748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8CE855AC-5F95-123D-E0A1-CBD75D8FD00A}"/>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F3A6A854-7BA6-35FC-898F-37F3BC10E5D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55EF75-521C-7F12-2397-68B6128751E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Date Placeholder 12">
            <a:extLst>
              <a:ext uri="{FF2B5EF4-FFF2-40B4-BE49-F238E27FC236}">
                <a16:creationId xmlns:a16="http://schemas.microsoft.com/office/drawing/2014/main" id="{36A82C16-EB1A-4294-103B-715F071E5A35}"/>
              </a:ext>
            </a:extLst>
          </p:cNvPr>
          <p:cNvSpPr>
            <a:spLocks noGrp="1"/>
          </p:cNvSpPr>
          <p:nvPr>
            <p:ph type="dt" sz="half" idx="14"/>
          </p:nvPr>
        </p:nvSpPr>
        <p:spPr/>
        <p:txBody>
          <a:bodyPr/>
          <a:lstStyle/>
          <a:p>
            <a:fld id="{D5503810-521B-4F6A-82F3-8A18F7757300}" type="datetime1">
              <a:rPr lang="en-US" smtClean="0"/>
              <a:t>8/9/2025</a:t>
            </a:fld>
            <a:endParaRPr lang="en-US" dirty="0"/>
          </a:p>
        </p:txBody>
      </p:sp>
      <p:sp>
        <p:nvSpPr>
          <p:cNvPr id="14" name="Footer Placeholder 13">
            <a:extLst>
              <a:ext uri="{FF2B5EF4-FFF2-40B4-BE49-F238E27FC236}">
                <a16:creationId xmlns:a16="http://schemas.microsoft.com/office/drawing/2014/main" id="{F09CF825-511F-35F8-E0EC-636033ED43EE}"/>
              </a:ext>
            </a:extLst>
          </p:cNvPr>
          <p:cNvSpPr>
            <a:spLocks noGrp="1"/>
          </p:cNvSpPr>
          <p:nvPr>
            <p:ph type="ftr" sz="quarter" idx="15"/>
          </p:nvPr>
        </p:nvSpPr>
        <p:spPr/>
        <p:txBody>
          <a:bodyPr/>
          <a:lstStyle/>
          <a:p>
            <a:pPr algn="l"/>
            <a:r>
              <a:rPr lang="en-US" dirty="0"/>
              <a:t>Sample Footer Text</a:t>
            </a:r>
          </a:p>
        </p:txBody>
      </p:sp>
      <p:sp>
        <p:nvSpPr>
          <p:cNvPr id="15" name="Slide Number Placeholder 14">
            <a:extLst>
              <a:ext uri="{FF2B5EF4-FFF2-40B4-BE49-F238E27FC236}">
                <a16:creationId xmlns:a16="http://schemas.microsoft.com/office/drawing/2014/main" id="{727EA83B-52EA-A0B8-E2E8-C9D1FE273B2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anchor="t">
            <a:normAutofit/>
          </a:bodyPr>
          <a:lstStyle>
            <a:lvl1pPr algn="l">
              <a:defRPr sz="8000">
                <a:gradFill>
                  <a:gsLst>
                    <a:gs pos="0">
                      <a:schemeClr val="accent5"/>
                    </a:gs>
                    <a:gs pos="100000">
                      <a:schemeClr val="accent2"/>
                    </a:gs>
                  </a:gsLst>
                  <a:lin ang="60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8454691-E40E-1B02-C9B2-FD70013E0175}"/>
              </a:ext>
            </a:extLst>
          </p:cNvPr>
          <p:cNvSpPr>
            <a:spLocks noGrp="1"/>
          </p:cNvSpPr>
          <p:nvPr>
            <p:ph type="dt" sz="half" idx="10"/>
          </p:nvPr>
        </p:nvSpPr>
        <p:spPr/>
        <p:txBody>
          <a:bodyPr/>
          <a:lstStyle/>
          <a:p>
            <a:fld id="{03E73F61-A26C-41D8-B94B-A445EA8C9A20}" type="datetime1">
              <a:rPr lang="en-US" smtClean="0"/>
              <a:t>8/9/2025</a:t>
            </a:fld>
            <a:endParaRPr lang="en-US" dirty="0"/>
          </a:p>
        </p:txBody>
      </p:sp>
      <p:sp>
        <p:nvSpPr>
          <p:cNvPr id="5" name="Footer Placeholder 4">
            <a:extLst>
              <a:ext uri="{FF2B5EF4-FFF2-40B4-BE49-F238E27FC236}">
                <a16:creationId xmlns:a16="http://schemas.microsoft.com/office/drawing/2014/main" id="{50AAE0C5-AA7D-C4A0-BB09-3D328C8523AC}"/>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D766BF4-6BB2-066C-5243-2D5CF17BA496}"/>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42992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Content 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27A4A75-9DCC-64BE-C73B-DDE95F1E0D77}"/>
              </a:ext>
              <a:ext uri="{C183D7F6-B498-43B3-948B-1728B52AA6E4}">
                <adec:decorative xmlns:adec="http://schemas.microsoft.com/office/drawing/2017/decorative" val="1"/>
              </a:ext>
            </a:extLst>
          </p:cNvPr>
          <p:cNvGrpSpPr/>
          <p:nvPr userDrawn="1"/>
        </p:nvGrpSpPr>
        <p:grpSpPr>
          <a:xfrm flipV="1">
            <a:off x="12068340" y="0"/>
            <a:ext cx="123362" cy="6858000"/>
            <a:chOff x="12068638" y="0"/>
            <a:chExt cx="123362" cy="6858000"/>
          </a:xfrm>
        </p:grpSpPr>
        <p:sp>
          <p:nvSpPr>
            <p:cNvPr id="4" name="Rectangle 3">
              <a:extLst>
                <a:ext uri="{FF2B5EF4-FFF2-40B4-BE49-F238E27FC236}">
                  <a16:creationId xmlns:a16="http://schemas.microsoft.com/office/drawing/2014/main" id="{F3EC4C90-6BC4-5324-A9CC-84F1C52A76E7}"/>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E7E4CE7-DDE9-B121-006C-B1EA3E457780}"/>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682496" y="2020824"/>
            <a:ext cx="4160520" cy="2825496"/>
          </a:xfrm>
        </p:spPr>
        <p:txBody>
          <a:bodyPr anchor="ctr">
            <a:normAutofit/>
          </a:bodyPr>
          <a:lstStyle>
            <a:lvl1pPr algn="r">
              <a:defRPr sz="40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7376" y="2020824"/>
            <a:ext cx="3959352" cy="2697480"/>
          </a:xfrm>
        </p:spPr>
        <p:txBody>
          <a:bodyPr vert="horz" lIns="91440" tIns="45720" rIns="91440" bIns="45720" rtlCol="0" anchor="ctr">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36A82C16-EB1A-4294-103B-715F071E5A35}"/>
              </a:ext>
            </a:extLst>
          </p:cNvPr>
          <p:cNvSpPr>
            <a:spLocks noGrp="1"/>
          </p:cNvSpPr>
          <p:nvPr>
            <p:ph type="dt" sz="half" idx="14"/>
          </p:nvPr>
        </p:nvSpPr>
        <p:spPr/>
        <p:txBody>
          <a:bodyPr/>
          <a:lstStyle/>
          <a:p>
            <a:fld id="{2D27F6DE-0F73-4A00-B281-72521CF83CCF}" type="datetime1">
              <a:rPr lang="en-US" smtClean="0"/>
              <a:t>8/9/2025</a:t>
            </a:fld>
            <a:endParaRPr lang="en-US" dirty="0"/>
          </a:p>
        </p:txBody>
      </p:sp>
      <p:sp>
        <p:nvSpPr>
          <p:cNvPr id="14" name="Footer Placeholder 13">
            <a:extLst>
              <a:ext uri="{FF2B5EF4-FFF2-40B4-BE49-F238E27FC236}">
                <a16:creationId xmlns:a16="http://schemas.microsoft.com/office/drawing/2014/main" id="{F09CF825-511F-35F8-E0EC-636033ED43EE}"/>
              </a:ext>
            </a:extLst>
          </p:cNvPr>
          <p:cNvSpPr>
            <a:spLocks noGrp="1"/>
          </p:cNvSpPr>
          <p:nvPr>
            <p:ph type="ftr" sz="quarter" idx="15"/>
          </p:nvPr>
        </p:nvSpPr>
        <p:spPr/>
        <p:txBody>
          <a:bodyPr/>
          <a:lstStyle/>
          <a:p>
            <a:pPr algn="l"/>
            <a:r>
              <a:rPr lang="en-US" dirty="0"/>
              <a:t>Sample Footer Text</a:t>
            </a:r>
          </a:p>
        </p:txBody>
      </p:sp>
      <p:sp>
        <p:nvSpPr>
          <p:cNvPr id="15" name="Slide Number Placeholder 14">
            <a:extLst>
              <a:ext uri="{FF2B5EF4-FFF2-40B4-BE49-F238E27FC236}">
                <a16:creationId xmlns:a16="http://schemas.microsoft.com/office/drawing/2014/main" id="{727EA83B-52EA-A0B8-E2E8-C9D1FE273B2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010356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8552" y="2048256"/>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75960" y="2048256"/>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9D1F2EAD-3327-FA60-8B7F-6CBBD02C3F07}"/>
              </a:ext>
            </a:extLst>
          </p:cNvPr>
          <p:cNvSpPr>
            <a:spLocks noGrp="1"/>
          </p:cNvSpPr>
          <p:nvPr>
            <p:ph type="dt" sz="half" idx="14"/>
          </p:nvPr>
        </p:nvSpPr>
        <p:spPr/>
        <p:txBody>
          <a:bodyPr/>
          <a:lstStyle/>
          <a:p>
            <a:fld id="{BFA512FF-0A37-4AC0-A33C-28A4AE10005D}" type="datetime1">
              <a:rPr lang="en-US" smtClean="0"/>
              <a:t>8/9/2025</a:t>
            </a:fld>
            <a:endParaRPr lang="en-US" dirty="0"/>
          </a:p>
        </p:txBody>
      </p:sp>
      <p:sp>
        <p:nvSpPr>
          <p:cNvPr id="7" name="Footer Placeholder 6">
            <a:extLst>
              <a:ext uri="{FF2B5EF4-FFF2-40B4-BE49-F238E27FC236}">
                <a16:creationId xmlns:a16="http://schemas.microsoft.com/office/drawing/2014/main" id="{57CB2298-A12A-D380-ED4F-AD870434F233}"/>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A63D4A7C-9E9E-96BC-68B8-3F92C9B3B40E}"/>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0" name="Group 9">
            <a:extLst>
              <a:ext uri="{FF2B5EF4-FFF2-40B4-BE49-F238E27FC236}">
                <a16:creationId xmlns:a16="http://schemas.microsoft.com/office/drawing/2014/main" id="{474537F0-59D7-5CF5-65CE-33DFA62B3767}"/>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C7EFD035-FCE9-275A-5EEF-94FC6583E39A}"/>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DFF3E46-4915-D511-DDA5-9451667C3C8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07564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675FE4-1839-CB8F-7574-8FBCED9706D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1C309010-BB96-4CE9-3A39-43FA59198DD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2D5C3E8-4075-EEED-D3DC-B1B0DCD9F940}"/>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1170432"/>
            <a:ext cx="4251960" cy="32278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696712" y="1170432"/>
            <a:ext cx="5687568" cy="470916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65C79459-C978-FF61-F7FC-DC5D1F170174}"/>
              </a:ext>
            </a:extLst>
          </p:cNvPr>
          <p:cNvSpPr>
            <a:spLocks noGrp="1"/>
          </p:cNvSpPr>
          <p:nvPr>
            <p:ph type="dt" sz="half" idx="14"/>
          </p:nvPr>
        </p:nvSpPr>
        <p:spPr/>
        <p:txBody>
          <a:bodyPr/>
          <a:lstStyle/>
          <a:p>
            <a:fld id="{25A675E8-8398-4EC3-B1DB-2C04007992A6}" type="datetime1">
              <a:rPr lang="en-US" smtClean="0"/>
              <a:t>8/9/2025</a:t>
            </a:fld>
            <a:endParaRPr lang="en-US" dirty="0"/>
          </a:p>
        </p:txBody>
      </p:sp>
      <p:sp>
        <p:nvSpPr>
          <p:cNvPr id="12" name="Footer Placeholder 11">
            <a:extLst>
              <a:ext uri="{FF2B5EF4-FFF2-40B4-BE49-F238E27FC236}">
                <a16:creationId xmlns:a16="http://schemas.microsoft.com/office/drawing/2014/main" id="{4A089F15-F7A9-6130-79CF-D853C6B4B742}"/>
              </a:ext>
            </a:extLst>
          </p:cNvPr>
          <p:cNvSpPr>
            <a:spLocks noGrp="1"/>
          </p:cNvSpPr>
          <p:nvPr>
            <p:ph type="ftr" sz="quarter" idx="15"/>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BFFBCCE1-48C7-7734-891D-F4664CC97B6C}"/>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Content 4">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675FE4-1839-CB8F-7574-8FBCED9706D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1C309010-BB96-4CE9-3A39-43FA59198DD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2D5C3E8-4075-EEED-D3DC-B1B0DCD9F940}"/>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722376"/>
            <a:ext cx="7214616" cy="1280160"/>
          </a:xfrm>
        </p:spPr>
        <p:txBody>
          <a:bodyPr anchor="t">
            <a:normAutofit/>
          </a:bodyPr>
          <a:lstStyle>
            <a:lvl1pPr>
              <a:defRPr sz="4000">
                <a:gradFill>
                  <a:gsLst>
                    <a:gs pos="0">
                      <a:schemeClr val="accent5"/>
                    </a:gs>
                    <a:gs pos="100000">
                      <a:schemeClr val="accent2"/>
                    </a:gs>
                  </a:gsLst>
                  <a:lin ang="13800000" scaled="0"/>
                </a:gradFill>
              </a:defRPr>
            </a:lvl1pPr>
          </a:lstStyle>
          <a:p>
            <a:r>
              <a:rPr lang="en-US" dirty="0"/>
              <a:t>Click to edit Master title style – alternate Medium</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3922776" y="2240280"/>
            <a:ext cx="7349947" cy="37216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65C79459-C978-FF61-F7FC-DC5D1F170174}"/>
              </a:ext>
            </a:extLst>
          </p:cNvPr>
          <p:cNvSpPr>
            <a:spLocks noGrp="1"/>
          </p:cNvSpPr>
          <p:nvPr>
            <p:ph type="dt" sz="half" idx="14"/>
          </p:nvPr>
        </p:nvSpPr>
        <p:spPr/>
        <p:txBody>
          <a:bodyPr/>
          <a:lstStyle/>
          <a:p>
            <a:fld id="{29801E1B-EFD3-4163-8A33-67DA8A464112}" type="datetime1">
              <a:rPr lang="en-US" smtClean="0"/>
              <a:t>8/9/2025</a:t>
            </a:fld>
            <a:endParaRPr lang="en-US" dirty="0"/>
          </a:p>
        </p:txBody>
      </p:sp>
      <p:sp>
        <p:nvSpPr>
          <p:cNvPr id="12" name="Footer Placeholder 11">
            <a:extLst>
              <a:ext uri="{FF2B5EF4-FFF2-40B4-BE49-F238E27FC236}">
                <a16:creationId xmlns:a16="http://schemas.microsoft.com/office/drawing/2014/main" id="{4A089F15-F7A9-6130-79CF-D853C6B4B742}"/>
              </a:ext>
            </a:extLst>
          </p:cNvPr>
          <p:cNvSpPr>
            <a:spLocks noGrp="1"/>
          </p:cNvSpPr>
          <p:nvPr>
            <p:ph type="ftr" sz="quarter" idx="15"/>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BFFBCCE1-48C7-7734-891D-F4664CC97B6C}"/>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294001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4215384" cy="3136392"/>
          </a:xfrm>
        </p:spPr>
        <p:txBody>
          <a:bodyPr anchor="t">
            <a:normAutofit/>
          </a:bodyPr>
          <a:lstStyle>
            <a:lvl1pPr>
              <a:defRPr sz="32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68696" y="640080"/>
            <a:ext cx="5998464" cy="569671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E20955A0-7C44-4DF3-B90F-B92A347DEB39}" type="datetime1">
              <a:rPr lang="en-US" smtClean="0"/>
              <a:t>8/9/2025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0" name="Group 9">
            <a:extLst>
              <a:ext uri="{FF2B5EF4-FFF2-40B4-BE49-F238E27FC236}">
                <a16:creationId xmlns:a16="http://schemas.microsoft.com/office/drawing/2014/main" id="{43A83600-30C4-2F21-93C5-D07537A39648}"/>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BA1F9F49-F979-53D6-3ED8-352816078D4C}"/>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745F95-9BA3-B7A5-F004-E2BB1CFFE2F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335543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Content 5">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04B371-347D-80EC-2C2C-C69CD2EF7B9D}"/>
              </a:ext>
              <a:ext uri="{C183D7F6-B498-43B3-948B-1728B52AA6E4}">
                <adec:decorative xmlns:adec="http://schemas.microsoft.com/office/drawing/2017/decorative" val="1"/>
              </a:ext>
            </a:extLst>
          </p:cNvPr>
          <p:cNvGrpSpPr/>
          <p:nvPr userDrawn="1"/>
        </p:nvGrpSpPr>
        <p:grpSpPr>
          <a:xfrm flipV="1">
            <a:off x="12068340" y="0"/>
            <a:ext cx="123362" cy="6858000"/>
            <a:chOff x="12068638" y="0"/>
            <a:chExt cx="123362" cy="6858000"/>
          </a:xfrm>
        </p:grpSpPr>
        <p:sp>
          <p:nvSpPr>
            <p:cNvPr id="5" name="Rectangle 4">
              <a:extLst>
                <a:ext uri="{FF2B5EF4-FFF2-40B4-BE49-F238E27FC236}">
                  <a16:creationId xmlns:a16="http://schemas.microsoft.com/office/drawing/2014/main" id="{3F227FEA-4B4B-3484-7267-B7BD65A4E9BF}"/>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53530AA-F724-4235-0FDF-84595FCBFBC1}"/>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621792"/>
            <a:ext cx="10872216" cy="749808"/>
          </a:xfrm>
        </p:spPr>
        <p:txBody>
          <a:bodyPr anchor="ctr">
            <a:normAutofit/>
          </a:bodyPr>
          <a:lstStyle>
            <a:lvl1pPr>
              <a:defRPr sz="3200">
                <a:gradFill>
                  <a:gsLst>
                    <a:gs pos="0">
                      <a:schemeClr val="accent5"/>
                    </a:gs>
                    <a:gs pos="100000">
                      <a:schemeClr val="accent2"/>
                    </a:gs>
                  </a:gsLst>
                  <a:lin ang="13800000" scaled="0"/>
                </a:gradFill>
              </a:defRPr>
            </a:lvl1pPr>
          </a:lstStyle>
          <a:p>
            <a:r>
              <a:rPr lang="en-US" dirty="0"/>
              <a:t>Click to edit Master title style – alternate Large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1591056"/>
            <a:ext cx="7772400" cy="438912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BED2AC62-5EFE-4C62-A6FD-2F23820B8955}" type="datetime1">
              <a:rPr lang="en-US" smtClean="0"/>
              <a:t>8/9/2025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438675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Content 5">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05F4066-9F01-B79C-2223-238EF4D5A26F}"/>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383C8600-7288-5643-6828-817DB1C8A609}"/>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C1145E3-88BC-F91E-B01F-5375FC4A04DC}"/>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274320"/>
            <a:ext cx="10872216" cy="987552"/>
          </a:xfrm>
        </p:spPr>
        <p:txBody>
          <a:bodyPr anchor="b">
            <a:normAutofit/>
          </a:bodyPr>
          <a:lstStyle>
            <a:lvl1pPr>
              <a:defRPr sz="3200">
                <a:solidFill>
                  <a:schemeClr val="tx1"/>
                </a:solidFill>
              </a:defRPr>
            </a:lvl1pPr>
          </a:lstStyle>
          <a:p>
            <a:r>
              <a:rPr lang="en-US" dirty="0"/>
              <a:t>Click to edit Master title style – alternate Large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1591056"/>
            <a:ext cx="7772400" cy="438912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25E6F8B3-4A05-4179-A0FD-A4EA97011587}" type="datetime1">
              <a:rPr lang="en-US" smtClean="0"/>
              <a:t>8/9/2025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66252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Content 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1155E4-5659-692F-6CDC-095E555AF698}"/>
              </a:ext>
            </a:extLst>
          </p:cNvPr>
          <p:cNvSpPr/>
          <p:nvPr userDrawn="1"/>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88AFD6F-0EAD-ADCF-CB9A-AB74C59048E1}"/>
              </a:ext>
            </a:extLst>
          </p:cNvPr>
          <p:cNvSpPr/>
          <p:nvPr userDrawn="1"/>
        </p:nvSpPr>
        <p:spPr>
          <a:xfrm rot="16200000">
            <a:off x="6635246" y="-3716556"/>
            <a:ext cx="1855397" cy="9288510"/>
          </a:xfrm>
          <a:prstGeom prst="rect">
            <a:avLst/>
          </a:prstGeom>
          <a:gradFill>
            <a:gsLst>
              <a:gs pos="45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310896"/>
            <a:ext cx="10872216" cy="1225296"/>
          </a:xfrm>
        </p:spPr>
        <p:txBody>
          <a:bodyPr anchor="ctr">
            <a:normAutofit/>
          </a:bodyPr>
          <a:lstStyle>
            <a:lvl1pPr>
              <a:defRPr sz="3200">
                <a:solidFill>
                  <a:schemeClr val="bg1"/>
                </a:solidFill>
              </a:defRPr>
            </a:lvl1pPr>
          </a:lstStyle>
          <a:p>
            <a:r>
              <a:rPr lang="en-US" dirty="0"/>
              <a:t>Click to edit Master title style – alternate Large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2313432"/>
            <a:ext cx="8732520" cy="3895344"/>
          </a:xfr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FBB3E219-58D5-409F-9DFA-AB05004BBFB2}" type="datetime1">
              <a:rPr lang="en-US" smtClean="0"/>
              <a:t>8/9/2025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603767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493008" cy="3621024"/>
          </a:xfrm>
        </p:spPr>
        <p:txBody>
          <a:bodyPr vert="horz" lIns="91440" tIns="45720" rIns="91440" bIns="45720" rtlCol="0" anchor="t">
            <a:normAutofit/>
          </a:bodyPr>
          <a:lstStyle>
            <a:lvl1pPr>
              <a:defRPr lang="en-US" dirty="0"/>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11C4CAAF-9048-5116-D3C8-15E595C3BC25}"/>
              </a:ext>
            </a:extLst>
          </p:cNvPr>
          <p:cNvSpPr>
            <a:spLocks noGrp="1"/>
          </p:cNvSpPr>
          <p:nvPr>
            <p:ph type="dt" sz="half" idx="14"/>
          </p:nvPr>
        </p:nvSpPr>
        <p:spPr/>
        <p:txBody>
          <a:bodyPr/>
          <a:lstStyle/>
          <a:p>
            <a:fld id="{861D5048-49AF-4650-835F-433CD4364054}" type="datetime1">
              <a:rPr lang="en-US" smtClean="0"/>
              <a:t>8/9/2025</a:t>
            </a:fld>
            <a:endParaRPr lang="en-US" dirty="0"/>
          </a:p>
        </p:txBody>
      </p:sp>
      <p:sp>
        <p:nvSpPr>
          <p:cNvPr id="7" name="Footer Placeholder 6">
            <a:extLst>
              <a:ext uri="{FF2B5EF4-FFF2-40B4-BE49-F238E27FC236}">
                <a16:creationId xmlns:a16="http://schemas.microsoft.com/office/drawing/2014/main" id="{F3B715D2-E75C-A2E6-CE7A-70CE2EFA5E82}"/>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CBF8E49B-DD4C-66AF-8D2C-52110DB227F6}"/>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2" name="Group 11">
            <a:extLst>
              <a:ext uri="{FF2B5EF4-FFF2-40B4-BE49-F238E27FC236}">
                <a16:creationId xmlns:a16="http://schemas.microsoft.com/office/drawing/2014/main" id="{1394E45B-1239-5927-7239-231AB33A23C5}"/>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3" name="Rectangle 12">
              <a:extLst>
                <a:ext uri="{FF2B5EF4-FFF2-40B4-BE49-F238E27FC236}">
                  <a16:creationId xmlns:a16="http://schemas.microsoft.com/office/drawing/2014/main" id="{C82CCE1C-1D53-2F67-CA11-693E1CA40CC5}"/>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C77A3C2-9949-B8A0-8486-8228C60D0C3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736392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Content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2293C7-9DD5-C84B-6A44-F0D117C4C94B}"/>
              </a:ext>
            </a:extLst>
          </p:cNvPr>
          <p:cNvSpPr/>
          <p:nvPr userDrawn="1"/>
        </p:nvSpPr>
        <p:spPr>
          <a:xfrm>
            <a:off x="3" y="-4323"/>
            <a:ext cx="4059076"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C088F0D-A4DE-CAA0-43A6-84E52AD904F3}"/>
              </a:ext>
            </a:extLst>
          </p:cNvPr>
          <p:cNvSpPr/>
          <p:nvPr userDrawn="1"/>
        </p:nvSpPr>
        <p:spPr>
          <a:xfrm rot="10800000">
            <a:off x="-1" y="1061883"/>
            <a:ext cx="4059079" cy="5803372"/>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6" name="Rectangle 5">
            <a:extLst>
              <a:ext uri="{FF2B5EF4-FFF2-40B4-BE49-F238E27FC236}">
                <a16:creationId xmlns:a16="http://schemas.microsoft.com/office/drawing/2014/main" id="{25CD67E0-1350-1985-A4E1-5215AF902BF2}"/>
              </a:ext>
            </a:extLst>
          </p:cNvPr>
          <p:cNvSpPr/>
          <p:nvPr userDrawn="1"/>
        </p:nvSpPr>
        <p:spPr>
          <a:xfrm rot="16200000">
            <a:off x="-524095" y="1129367"/>
            <a:ext cx="5716870" cy="3449479"/>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640080"/>
            <a:ext cx="3081528" cy="4014216"/>
          </a:xfrm>
        </p:spPr>
        <p:txBody>
          <a:bodyPr vert="horz" lIns="91440" tIns="45720" rIns="91440" bIns="45720" rtlCol="0" anchor="t">
            <a:normAutofit/>
          </a:bodyPr>
          <a:lstStyle>
            <a:lvl1pPr>
              <a:defRPr lang="en-US" dirty="0">
                <a:solidFill>
                  <a:schemeClr val="bg1"/>
                </a:solidFill>
              </a:defRPr>
            </a:lvl1pPr>
          </a:lstStyle>
          <a:p>
            <a:pPr lvl="0"/>
            <a:r>
              <a:rPr lang="en-US" dirty="0"/>
              <a:t>Click to edit Master title style – alternate XL</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0790CD73-4635-8D46-A7E8-EDF5E35D34ED}"/>
              </a:ext>
            </a:extLst>
          </p:cNvPr>
          <p:cNvSpPr>
            <a:spLocks noGrp="1"/>
          </p:cNvSpPr>
          <p:nvPr>
            <p:ph type="dt" sz="half" idx="14"/>
          </p:nvPr>
        </p:nvSpPr>
        <p:spPr/>
        <p:txBody>
          <a:bodyPr/>
          <a:lstStyle/>
          <a:p>
            <a:fld id="{8478F8C6-9D95-44E4-AE46-A42E63A9B25E}" type="datetime1">
              <a:rPr lang="en-US" smtClean="0"/>
              <a:t>8/9/2025</a:t>
            </a:fld>
            <a:endParaRPr lang="en-US" dirty="0"/>
          </a:p>
        </p:txBody>
      </p:sp>
      <p:sp>
        <p:nvSpPr>
          <p:cNvPr id="11" name="Footer Placeholder 10">
            <a:extLst>
              <a:ext uri="{FF2B5EF4-FFF2-40B4-BE49-F238E27FC236}">
                <a16:creationId xmlns:a16="http://schemas.microsoft.com/office/drawing/2014/main" id="{2B6B8768-08ED-B8FE-AB87-3961B13E76EC}"/>
              </a:ext>
            </a:extLst>
          </p:cNvPr>
          <p:cNvSpPr>
            <a:spLocks noGrp="1"/>
          </p:cNvSpPr>
          <p:nvPr>
            <p:ph type="ftr" sz="quarter" idx="15"/>
          </p:nvPr>
        </p:nvSpPr>
        <p:spPr>
          <a:xfrm>
            <a:off x="612648" y="6318504"/>
            <a:ext cx="3446431" cy="365760"/>
          </a:xfrm>
        </p:spPr>
        <p:txBody>
          <a:bodyPr/>
          <a:lstStyle>
            <a:lvl1pPr>
              <a:defRPr>
                <a:solidFill>
                  <a:schemeClr val="bg1"/>
                </a:solidFill>
              </a:defRPr>
            </a:lvl1pPr>
          </a:lstStyle>
          <a:p>
            <a:r>
              <a:rPr lang="en-US" dirty="0"/>
              <a:t>Sample Footer Text</a:t>
            </a:r>
          </a:p>
        </p:txBody>
      </p:sp>
      <p:sp>
        <p:nvSpPr>
          <p:cNvPr id="12" name="Slide Number Placeholder 11">
            <a:extLst>
              <a:ext uri="{FF2B5EF4-FFF2-40B4-BE49-F238E27FC236}">
                <a16:creationId xmlns:a16="http://schemas.microsoft.com/office/drawing/2014/main" id="{CE7E57EE-CAE7-24C5-9F1D-159F32ADDDD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80730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4">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FFFB07-15C3-5030-73A7-6D0EBC2FB180}"/>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C67F9-A48C-BB0E-03C5-9C32A6BB8C5D}"/>
              </a:ext>
            </a:extLst>
          </p:cNvPr>
          <p:cNvSpPr/>
          <p:nvPr userDrawn="1"/>
        </p:nvSpPr>
        <p:spPr>
          <a:xfrm rot="16200000" flipH="1">
            <a:off x="2655863" y="-2678137"/>
            <a:ext cx="6857999" cy="12214275"/>
          </a:xfrm>
          <a:prstGeom prst="rect">
            <a:avLst/>
          </a:prstGeom>
          <a:gradFill>
            <a:gsLst>
              <a:gs pos="0">
                <a:schemeClr val="accent2"/>
              </a:gs>
              <a:gs pos="94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8A2436E8-8599-9171-B0E5-3A3CED0AE2C4}"/>
              </a:ext>
            </a:extLst>
          </p:cNvPr>
          <p:cNvSpPr/>
          <p:nvPr userDrawn="1"/>
        </p:nvSpPr>
        <p:spPr>
          <a:xfrm rot="5400000" flipH="1">
            <a:off x="2704549" y="-1552503"/>
            <a:ext cx="5669226" cy="11139273"/>
          </a:xfrm>
          <a:prstGeom prst="rect">
            <a:avLst/>
          </a:prstGeom>
          <a:gradFill flip="none" rotWithShape="1">
            <a:gsLst>
              <a:gs pos="0">
                <a:schemeClr val="accent5">
                  <a:lumMod val="75000"/>
                  <a:alpha val="90000"/>
                </a:schemeClr>
              </a:gs>
              <a:gs pos="39000">
                <a:schemeClr val="accent5">
                  <a:lumMod val="60000"/>
                  <a:lumOff val="40000"/>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9D052CAB-57CB-D9A8-5BBE-F7898C5ECEE0}"/>
              </a:ext>
              <a:ext uri="{C183D7F6-B498-43B3-948B-1728B52AA6E4}">
                <adec:decorative xmlns:adec="http://schemas.microsoft.com/office/drawing/2017/decorative" val="1"/>
              </a:ext>
            </a:extLst>
          </p:cNvPr>
          <p:cNvSpPr/>
          <p:nvPr userDrawn="1"/>
        </p:nvSpPr>
        <p:spPr>
          <a:xfrm rot="16200000" flipH="1">
            <a:off x="-670580" y="636301"/>
            <a:ext cx="6870003" cy="5573396"/>
          </a:xfrm>
          <a:prstGeom prst="rect">
            <a:avLst/>
          </a:prstGeom>
          <a:gradFill flip="none" rotWithShape="1">
            <a:gsLst>
              <a:gs pos="2000">
                <a:schemeClr val="accent2">
                  <a:lumMod val="75000"/>
                </a:schemeClr>
              </a:gs>
              <a:gs pos="37000">
                <a:schemeClr val="accent2">
                  <a:alpha val="0"/>
                </a:scheme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anchor="t">
            <a:normAutofit/>
          </a:bodyPr>
          <a:lstStyle>
            <a:lvl1pPr algn="l">
              <a:defRPr sz="8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Date Placeholder 10">
            <a:extLst>
              <a:ext uri="{FF2B5EF4-FFF2-40B4-BE49-F238E27FC236}">
                <a16:creationId xmlns:a16="http://schemas.microsoft.com/office/drawing/2014/main" id="{81B66C1B-A1AD-A2BC-11D8-9AEA5E834AAC}"/>
              </a:ext>
            </a:extLst>
          </p:cNvPr>
          <p:cNvSpPr>
            <a:spLocks noGrp="1"/>
          </p:cNvSpPr>
          <p:nvPr>
            <p:ph type="dt" sz="half" idx="10"/>
          </p:nvPr>
        </p:nvSpPr>
        <p:spPr/>
        <p:txBody>
          <a:bodyPr/>
          <a:lstStyle/>
          <a:p>
            <a:fld id="{8B513315-78C9-4BBB-B5DF-F3008BC85564}" type="datetime1">
              <a:rPr lang="en-US" smtClean="0"/>
              <a:t>8/9/2025</a:t>
            </a:fld>
            <a:endParaRPr lang="en-US" dirty="0"/>
          </a:p>
        </p:txBody>
      </p:sp>
      <p:sp>
        <p:nvSpPr>
          <p:cNvPr id="12" name="Footer Placeholder 11">
            <a:extLst>
              <a:ext uri="{FF2B5EF4-FFF2-40B4-BE49-F238E27FC236}">
                <a16:creationId xmlns:a16="http://schemas.microsoft.com/office/drawing/2014/main" id="{1EF90BDF-2A3B-8AD7-6EE4-11ED28664F7A}"/>
              </a:ext>
            </a:extLst>
          </p:cNvPr>
          <p:cNvSpPr>
            <a:spLocks noGrp="1"/>
          </p:cNvSpPr>
          <p:nvPr>
            <p:ph type="ftr" sz="quarter" idx="11"/>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9A384A4A-7C42-E7AC-02FD-B65B61D2149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42965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05272" y="502920"/>
            <a:ext cx="596188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605272" y="1801367"/>
            <a:ext cx="5961888" cy="4453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125E9B8B-7499-A48C-F314-3620CFFB8E0B}"/>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139B506F-0FAC-8905-0F05-E889644A7B9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DAC1EBA-955D-23C1-CCE1-CF2C6CBFD05B}"/>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Picture Placeholder 10">
            <a:extLst>
              <a:ext uri="{FF2B5EF4-FFF2-40B4-BE49-F238E27FC236}">
                <a16:creationId xmlns:a16="http://schemas.microsoft.com/office/drawing/2014/main" id="{F96EE962-E57A-8EDB-7169-6EB04FA7539A}"/>
              </a:ext>
            </a:extLst>
          </p:cNvPr>
          <p:cNvSpPr>
            <a:spLocks noGrp="1"/>
          </p:cNvSpPr>
          <p:nvPr>
            <p:ph type="pic" sz="quarter" idx="15"/>
          </p:nvPr>
        </p:nvSpPr>
        <p:spPr>
          <a:xfrm>
            <a:off x="115866" y="0"/>
            <a:ext cx="4837176" cy="6858000"/>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4" name="Date Placeholder 3">
            <a:extLst>
              <a:ext uri="{FF2B5EF4-FFF2-40B4-BE49-F238E27FC236}">
                <a16:creationId xmlns:a16="http://schemas.microsoft.com/office/drawing/2014/main" id="{93A362DD-3333-1184-E97C-2FDF9D599F49}"/>
              </a:ext>
            </a:extLst>
          </p:cNvPr>
          <p:cNvSpPr>
            <a:spLocks noGrp="1"/>
          </p:cNvSpPr>
          <p:nvPr>
            <p:ph type="dt" sz="half" idx="16"/>
          </p:nvPr>
        </p:nvSpPr>
        <p:spPr>
          <a:xfrm>
            <a:off x="9701784" y="6318504"/>
            <a:ext cx="1865376" cy="365760"/>
          </a:xfrm>
        </p:spPr>
        <p:txBody>
          <a:bodyPr/>
          <a:lstStyle/>
          <a:p>
            <a:fld id="{5BD047E1-4E32-4ED1-A1F2-DE594031C39B}" type="datetime1">
              <a:rPr lang="en-US" smtClean="0"/>
              <a:t>8/9/2025</a:t>
            </a:fld>
            <a:endParaRPr lang="en-US" dirty="0"/>
          </a:p>
        </p:txBody>
      </p:sp>
      <p:sp>
        <p:nvSpPr>
          <p:cNvPr id="5" name="Footer Placeholder 4">
            <a:extLst>
              <a:ext uri="{FF2B5EF4-FFF2-40B4-BE49-F238E27FC236}">
                <a16:creationId xmlns:a16="http://schemas.microsoft.com/office/drawing/2014/main" id="{D851225D-49EF-5752-ACF2-F43EB2B36332}"/>
              </a:ext>
            </a:extLst>
          </p:cNvPr>
          <p:cNvSpPr>
            <a:spLocks noGrp="1"/>
          </p:cNvSpPr>
          <p:nvPr>
            <p:ph type="ftr" sz="quarter" idx="17"/>
          </p:nvPr>
        </p:nvSpPr>
        <p:spPr>
          <a:xfrm>
            <a:off x="5605272" y="6318504"/>
            <a:ext cx="4096512" cy="36576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7C21012C-B1FA-A889-A45D-1DA431A41443}"/>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596188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801368"/>
            <a:ext cx="5961888" cy="4453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B5F7A84-F69C-14C3-58A7-A5418DFBA039}"/>
              </a:ext>
            </a:extLst>
          </p:cNvPr>
          <p:cNvSpPr>
            <a:spLocks noGrp="1"/>
          </p:cNvSpPr>
          <p:nvPr>
            <p:ph type="pic" sz="quarter" idx="15"/>
          </p:nvPr>
        </p:nvSpPr>
        <p:spPr>
          <a:xfrm>
            <a:off x="7233031" y="0"/>
            <a:ext cx="484193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0" name="Group 9">
            <a:extLst>
              <a:ext uri="{FF2B5EF4-FFF2-40B4-BE49-F238E27FC236}">
                <a16:creationId xmlns:a16="http://schemas.microsoft.com/office/drawing/2014/main" id="{A6696C65-8B92-C00D-616E-75F9B87D2428}"/>
              </a:ext>
              <a:ext uri="{C183D7F6-B498-43B3-948B-1728B52AA6E4}">
                <adec:decorative xmlns:adec="http://schemas.microsoft.com/office/drawing/2017/decorative" val="1"/>
              </a:ext>
            </a:extLst>
          </p:cNvPr>
          <p:cNvGrpSpPr/>
          <p:nvPr userDrawn="1"/>
        </p:nvGrpSpPr>
        <p:grpSpPr>
          <a:xfrm>
            <a:off x="12074966" y="0"/>
            <a:ext cx="123362" cy="6858000"/>
            <a:chOff x="12068638" y="0"/>
            <a:chExt cx="123362" cy="6858000"/>
          </a:xfrm>
        </p:grpSpPr>
        <p:sp>
          <p:nvSpPr>
            <p:cNvPr id="11" name="Rectangle 10">
              <a:extLst>
                <a:ext uri="{FF2B5EF4-FFF2-40B4-BE49-F238E27FC236}">
                  <a16:creationId xmlns:a16="http://schemas.microsoft.com/office/drawing/2014/main" id="{6D5CF959-7C50-4F74-C2B9-EDB889ABB1C3}"/>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6E15898-F812-0865-E8EA-0C382138D30F}"/>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C883AD65-12AC-C9F9-BC16-630074C6E9FA}"/>
              </a:ext>
            </a:extLst>
          </p:cNvPr>
          <p:cNvSpPr>
            <a:spLocks noGrp="1"/>
          </p:cNvSpPr>
          <p:nvPr>
            <p:ph type="dt" sz="half" idx="16"/>
          </p:nvPr>
        </p:nvSpPr>
        <p:spPr>
          <a:xfrm>
            <a:off x="4709160" y="6318504"/>
            <a:ext cx="1453896" cy="365760"/>
          </a:xfrm>
        </p:spPr>
        <p:txBody>
          <a:bodyPr/>
          <a:lstStyle/>
          <a:p>
            <a:fld id="{576BD1F6-F705-449A-8396-174F32136DF6}" type="datetime1">
              <a:rPr lang="en-US" smtClean="0"/>
              <a:t>8/9/2025</a:t>
            </a:fld>
            <a:endParaRPr lang="en-US" dirty="0"/>
          </a:p>
        </p:txBody>
      </p:sp>
      <p:sp>
        <p:nvSpPr>
          <p:cNvPr id="4" name="Footer Placeholder 3">
            <a:extLst>
              <a:ext uri="{FF2B5EF4-FFF2-40B4-BE49-F238E27FC236}">
                <a16:creationId xmlns:a16="http://schemas.microsoft.com/office/drawing/2014/main" id="{BDCCFFCB-747B-18CE-B1CA-86800F14D415}"/>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2812B252-0E5E-01F3-B740-90B3CFA9AD53}"/>
              </a:ext>
            </a:extLst>
          </p:cNvPr>
          <p:cNvSpPr>
            <a:spLocks noGrp="1"/>
          </p:cNvSpPr>
          <p:nvPr>
            <p:ph type="sldNum" sz="quarter" idx="18"/>
          </p:nvPr>
        </p:nvSpPr>
        <p:spPr>
          <a:xfrm>
            <a:off x="6080760"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06516" y="502920"/>
            <a:ext cx="6858000"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06516" y="1472183"/>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8AF4E90B-EF6F-24B4-C4FE-7FBC72B7E9EE}"/>
              </a:ext>
            </a:extLst>
          </p:cNvPr>
          <p:cNvSpPr>
            <a:spLocks noGrp="1"/>
          </p:cNvSpPr>
          <p:nvPr>
            <p:ph type="pic" sz="quarter" idx="15"/>
          </p:nvPr>
        </p:nvSpPr>
        <p:spPr>
          <a:xfrm>
            <a:off x="115867" y="0"/>
            <a:ext cx="3968496"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1" name="Group 10">
            <a:extLst>
              <a:ext uri="{FF2B5EF4-FFF2-40B4-BE49-F238E27FC236}">
                <a16:creationId xmlns:a16="http://schemas.microsoft.com/office/drawing/2014/main" id="{3F50B082-E806-677A-B150-164003C5BF2E}"/>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CEBF228F-ECC6-8326-8C59-4539BE646E4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29E235C-963A-D79C-5145-5233B1FD5A8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5721447D-8AA6-9863-0212-376200A916F4}"/>
              </a:ext>
            </a:extLst>
          </p:cNvPr>
          <p:cNvSpPr>
            <a:spLocks noGrp="1"/>
          </p:cNvSpPr>
          <p:nvPr>
            <p:ph type="dt" sz="half" idx="16"/>
          </p:nvPr>
        </p:nvSpPr>
        <p:spPr>
          <a:xfrm>
            <a:off x="8729070" y="6318504"/>
            <a:ext cx="2838090" cy="365760"/>
          </a:xfrm>
        </p:spPr>
        <p:txBody>
          <a:bodyPr/>
          <a:lstStyle/>
          <a:p>
            <a:fld id="{7077AA60-B118-4889-AC4B-277A8B02D27B}" type="datetime1">
              <a:rPr lang="en-US" smtClean="0"/>
              <a:t>8/9/2025</a:t>
            </a:fld>
            <a:endParaRPr lang="en-US" dirty="0"/>
          </a:p>
        </p:txBody>
      </p:sp>
      <p:sp>
        <p:nvSpPr>
          <p:cNvPr id="4" name="Footer Placeholder 3">
            <a:extLst>
              <a:ext uri="{FF2B5EF4-FFF2-40B4-BE49-F238E27FC236}">
                <a16:creationId xmlns:a16="http://schemas.microsoft.com/office/drawing/2014/main" id="{046FDC5C-46E3-4585-C089-E091BE6E5D36}"/>
              </a:ext>
            </a:extLst>
          </p:cNvPr>
          <p:cNvSpPr>
            <a:spLocks noGrp="1"/>
          </p:cNvSpPr>
          <p:nvPr>
            <p:ph type="ftr" sz="quarter" idx="17"/>
          </p:nvPr>
        </p:nvSpPr>
        <p:spPr>
          <a:xfrm>
            <a:off x="4706516" y="6318504"/>
            <a:ext cx="4096512"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86395A93-90A0-8500-32A5-2011DF9658F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6858000"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472184"/>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19D3616B-B0C6-AB9E-48FA-05090671826A}"/>
              </a:ext>
            </a:extLst>
          </p:cNvPr>
          <p:cNvSpPr>
            <a:spLocks noGrp="1"/>
          </p:cNvSpPr>
          <p:nvPr>
            <p:ph type="pic" sz="quarter" idx="15"/>
          </p:nvPr>
        </p:nvSpPr>
        <p:spPr>
          <a:xfrm>
            <a:off x="8129142" y="0"/>
            <a:ext cx="3939493"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0" name="Group 9">
            <a:extLst>
              <a:ext uri="{FF2B5EF4-FFF2-40B4-BE49-F238E27FC236}">
                <a16:creationId xmlns:a16="http://schemas.microsoft.com/office/drawing/2014/main" id="{D5BBFBAF-5922-A442-5D1A-BC28ADE0D2B7}"/>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1" name="Rectangle 10">
              <a:extLst>
                <a:ext uri="{FF2B5EF4-FFF2-40B4-BE49-F238E27FC236}">
                  <a16:creationId xmlns:a16="http://schemas.microsoft.com/office/drawing/2014/main" id="{E9DBF79C-336C-A5FC-F9A7-F678FEB5C351}"/>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B3E95C8-0894-01F3-97E4-60803AAA24A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2632EABA-2011-B91D-C867-6B03C4743305}"/>
              </a:ext>
            </a:extLst>
          </p:cNvPr>
          <p:cNvSpPr>
            <a:spLocks noGrp="1"/>
          </p:cNvSpPr>
          <p:nvPr>
            <p:ph type="dt" sz="half" idx="16"/>
          </p:nvPr>
        </p:nvSpPr>
        <p:spPr>
          <a:xfrm>
            <a:off x="4709160" y="6318504"/>
            <a:ext cx="2350008" cy="365760"/>
          </a:xfrm>
        </p:spPr>
        <p:txBody>
          <a:bodyPr/>
          <a:lstStyle/>
          <a:p>
            <a:fld id="{DB8F12BC-FCDD-4026-B597-144C5072AB24}" type="datetime1">
              <a:rPr lang="en-US" smtClean="0"/>
              <a:t>8/9/2025</a:t>
            </a:fld>
            <a:endParaRPr lang="en-US" dirty="0"/>
          </a:p>
        </p:txBody>
      </p:sp>
      <p:sp>
        <p:nvSpPr>
          <p:cNvPr id="4" name="Footer Placeholder 3">
            <a:extLst>
              <a:ext uri="{FF2B5EF4-FFF2-40B4-BE49-F238E27FC236}">
                <a16:creationId xmlns:a16="http://schemas.microsoft.com/office/drawing/2014/main" id="{655B44AF-FB05-4BBA-5AC9-C89D1BB5BE69}"/>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437E37F5-E579-D12C-536E-A9118707E1C6}"/>
              </a:ext>
            </a:extLst>
          </p:cNvPr>
          <p:cNvSpPr>
            <a:spLocks noGrp="1"/>
          </p:cNvSpPr>
          <p:nvPr>
            <p:ph type="sldNum" sz="quarter" idx="18"/>
          </p:nvPr>
        </p:nvSpPr>
        <p:spPr>
          <a:xfrm>
            <a:off x="697687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78040" y="502918"/>
            <a:ext cx="4389120"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78040" y="2084832"/>
            <a:ext cx="4389120" cy="41732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4266D3CD-E64E-AB28-1EEC-F7CA30D26192}"/>
              </a:ext>
            </a:extLst>
          </p:cNvPr>
          <p:cNvSpPr>
            <a:spLocks noGrp="1"/>
          </p:cNvSpPr>
          <p:nvPr>
            <p:ph type="pic" sz="quarter" idx="15"/>
          </p:nvPr>
        </p:nvSpPr>
        <p:spPr>
          <a:xfrm>
            <a:off x="115866" y="1"/>
            <a:ext cx="640994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2" name="Group 11">
            <a:extLst>
              <a:ext uri="{FF2B5EF4-FFF2-40B4-BE49-F238E27FC236}">
                <a16:creationId xmlns:a16="http://schemas.microsoft.com/office/drawing/2014/main" id="{AA72DDF2-1DCF-ED6E-B46F-C5481B11F7A3}"/>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3" name="Rectangle 12">
              <a:extLst>
                <a:ext uri="{FF2B5EF4-FFF2-40B4-BE49-F238E27FC236}">
                  <a16:creationId xmlns:a16="http://schemas.microsoft.com/office/drawing/2014/main" id="{C952B8BF-260C-7869-ECC9-65A4737A29DB}"/>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7A490F-C5BE-4D6A-6333-24501D912E0A}"/>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43DFA3A1-170C-9EB0-EF98-9A00E9351AE4}"/>
              </a:ext>
            </a:extLst>
          </p:cNvPr>
          <p:cNvSpPr>
            <a:spLocks noGrp="1"/>
          </p:cNvSpPr>
          <p:nvPr>
            <p:ph type="dt" sz="half" idx="16"/>
          </p:nvPr>
        </p:nvSpPr>
        <p:spPr>
          <a:xfrm>
            <a:off x="10545580" y="6318504"/>
            <a:ext cx="1021580" cy="365760"/>
          </a:xfrm>
        </p:spPr>
        <p:txBody>
          <a:bodyPr/>
          <a:lstStyle/>
          <a:p>
            <a:fld id="{4BE214C9-FA61-4E65-BF1A-91864A45277C}" type="datetime1">
              <a:rPr lang="en-US" smtClean="0"/>
              <a:t>8/9/2025</a:t>
            </a:fld>
            <a:endParaRPr lang="en-US" dirty="0"/>
          </a:p>
        </p:txBody>
      </p:sp>
      <p:sp>
        <p:nvSpPr>
          <p:cNvPr id="4" name="Footer Placeholder 3">
            <a:extLst>
              <a:ext uri="{FF2B5EF4-FFF2-40B4-BE49-F238E27FC236}">
                <a16:creationId xmlns:a16="http://schemas.microsoft.com/office/drawing/2014/main" id="{8B98F0C5-C653-A666-2C8B-EF516904B82F}"/>
              </a:ext>
            </a:extLst>
          </p:cNvPr>
          <p:cNvSpPr>
            <a:spLocks noGrp="1"/>
          </p:cNvSpPr>
          <p:nvPr>
            <p:ph type="ftr" sz="quarter" idx="17"/>
          </p:nvPr>
        </p:nvSpPr>
        <p:spPr>
          <a:xfrm>
            <a:off x="7178040" y="6318504"/>
            <a:ext cx="3367540"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83843455-3BFC-C480-EE14-CFA983FD8D41}"/>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389120"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084832"/>
            <a:ext cx="4389120" cy="41696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EE2866F3-0262-FC88-23E2-359D75EA8A79}"/>
              </a:ext>
            </a:extLst>
          </p:cNvPr>
          <p:cNvSpPr>
            <a:spLocks noGrp="1"/>
          </p:cNvSpPr>
          <p:nvPr>
            <p:ph type="pic" sz="quarter" idx="15"/>
          </p:nvPr>
        </p:nvSpPr>
        <p:spPr>
          <a:xfrm>
            <a:off x="5660263" y="0"/>
            <a:ext cx="6408375"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1" name="Group 10">
            <a:extLst>
              <a:ext uri="{FF2B5EF4-FFF2-40B4-BE49-F238E27FC236}">
                <a16:creationId xmlns:a16="http://schemas.microsoft.com/office/drawing/2014/main" id="{5D76C82F-0CA8-713E-E19A-65D51910A5DC}"/>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C3A0EB22-0640-E9D6-5C90-504668EDC47C}"/>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995F219-6751-8C9C-0F4E-1048F537CB6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3907AE70-2FE3-1872-0811-BC089F612855}"/>
              </a:ext>
            </a:extLst>
          </p:cNvPr>
          <p:cNvSpPr>
            <a:spLocks noGrp="1"/>
          </p:cNvSpPr>
          <p:nvPr>
            <p:ph type="dt" sz="half" idx="16"/>
          </p:nvPr>
        </p:nvSpPr>
        <p:spPr>
          <a:xfrm>
            <a:off x="3264408" y="6318504"/>
            <a:ext cx="1325880" cy="365760"/>
          </a:xfrm>
        </p:spPr>
        <p:txBody>
          <a:bodyPr/>
          <a:lstStyle/>
          <a:p>
            <a:fld id="{0E1982AC-E354-455B-B3B8-8AE6A3392FBA}" type="datetime1">
              <a:rPr lang="en-US" smtClean="0"/>
              <a:t>8/9/2025</a:t>
            </a:fld>
            <a:endParaRPr lang="en-US" dirty="0"/>
          </a:p>
        </p:txBody>
      </p:sp>
      <p:sp>
        <p:nvSpPr>
          <p:cNvPr id="4" name="Footer Placeholder 3">
            <a:extLst>
              <a:ext uri="{FF2B5EF4-FFF2-40B4-BE49-F238E27FC236}">
                <a16:creationId xmlns:a16="http://schemas.microsoft.com/office/drawing/2014/main" id="{37497486-A221-C6D1-050D-0B3DB326465B}"/>
              </a:ext>
            </a:extLst>
          </p:cNvPr>
          <p:cNvSpPr>
            <a:spLocks noGrp="1"/>
          </p:cNvSpPr>
          <p:nvPr>
            <p:ph type="ftr" sz="quarter" idx="17"/>
          </p:nvPr>
        </p:nvSpPr>
        <p:spPr>
          <a:xfrm>
            <a:off x="612648" y="6318504"/>
            <a:ext cx="2651760"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193EE6EB-FF56-B8A3-1408-5C43C49B256E}"/>
              </a:ext>
            </a:extLst>
          </p:cNvPr>
          <p:cNvSpPr>
            <a:spLocks noGrp="1"/>
          </p:cNvSpPr>
          <p:nvPr>
            <p:ph type="sldNum" sz="quarter" idx="18"/>
          </p:nvPr>
        </p:nvSpPr>
        <p:spPr>
          <a:xfrm>
            <a:off x="450799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43345" y="502920"/>
            <a:ext cx="4623815" cy="841248"/>
          </a:xfrm>
        </p:spPr>
        <p:txBody>
          <a:bodyPr anchor="b"/>
          <a:lstStyle/>
          <a:p>
            <a:r>
              <a:rPr lang="en-US" dirty="0"/>
              <a:t>Click to edit Master title style</a:t>
            </a:r>
          </a:p>
        </p:txBody>
      </p:sp>
      <p:sp>
        <p:nvSpPr>
          <p:cNvPr id="9" name="Picture Placeholder 8">
            <a:extLst>
              <a:ext uri="{FF2B5EF4-FFF2-40B4-BE49-F238E27FC236}">
                <a16:creationId xmlns:a16="http://schemas.microsoft.com/office/drawing/2014/main" id="{D49EC769-D182-1983-9C57-352B35F4B59C}"/>
              </a:ext>
            </a:extLst>
          </p:cNvPr>
          <p:cNvSpPr>
            <a:spLocks noGrp="1"/>
          </p:cNvSpPr>
          <p:nvPr>
            <p:ph type="pic" sz="quarter" idx="15"/>
          </p:nvPr>
        </p:nvSpPr>
        <p:spPr>
          <a:xfrm>
            <a:off x="115865" y="0"/>
            <a:ext cx="6172200"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940297" y="1472184"/>
            <a:ext cx="4626863" cy="47862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37CE12A3-3124-BD77-3CA4-2BA094D5B0CC}"/>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D8512E58-77BD-B01E-2B37-D3C196087B94}"/>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BEE4717-99E1-2AB6-E8AD-FAF1794B85EE}"/>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FED225F5-3F39-BCEB-2C78-7154153A5A3C}"/>
              </a:ext>
            </a:extLst>
          </p:cNvPr>
          <p:cNvSpPr>
            <a:spLocks noGrp="1"/>
          </p:cNvSpPr>
          <p:nvPr>
            <p:ph type="dt" sz="half" idx="16"/>
          </p:nvPr>
        </p:nvSpPr>
        <p:spPr>
          <a:xfrm>
            <a:off x="10395678" y="6318504"/>
            <a:ext cx="1171481" cy="365760"/>
          </a:xfrm>
        </p:spPr>
        <p:txBody>
          <a:bodyPr/>
          <a:lstStyle/>
          <a:p>
            <a:fld id="{810200EB-FCA0-402A-B7B1-33E21AD59018}" type="datetime1">
              <a:rPr lang="en-US" smtClean="0"/>
              <a:t>8/9/2025</a:t>
            </a:fld>
            <a:endParaRPr lang="en-US" dirty="0"/>
          </a:p>
        </p:txBody>
      </p:sp>
      <p:sp>
        <p:nvSpPr>
          <p:cNvPr id="4" name="Footer Placeholder 3">
            <a:extLst>
              <a:ext uri="{FF2B5EF4-FFF2-40B4-BE49-F238E27FC236}">
                <a16:creationId xmlns:a16="http://schemas.microsoft.com/office/drawing/2014/main" id="{B62BA543-16A6-BD13-2E0E-D91F3215C001}"/>
              </a:ext>
            </a:extLst>
          </p:cNvPr>
          <p:cNvSpPr>
            <a:spLocks noGrp="1"/>
          </p:cNvSpPr>
          <p:nvPr>
            <p:ph type="ftr" sz="quarter" idx="17"/>
          </p:nvPr>
        </p:nvSpPr>
        <p:spPr>
          <a:xfrm>
            <a:off x="6940297" y="6318504"/>
            <a:ext cx="3455382" cy="36576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342E6085-40BD-B034-DCA8-184879ABE0F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837350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AE7BB9-8F3B-888B-7C5F-C693E4B78B3D}"/>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7CA2AA3A-CAA5-475A-C3CD-9ABFCE2B0092}"/>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3ED07E-CBE3-22B8-BCE0-4F98BB64C4C6}"/>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573413"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72184"/>
            <a:ext cx="4573413"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EC59C038-AFE7-F1BB-D482-33E170892572}"/>
              </a:ext>
            </a:extLst>
          </p:cNvPr>
          <p:cNvSpPr>
            <a:spLocks noGrp="1"/>
          </p:cNvSpPr>
          <p:nvPr>
            <p:ph type="pic" sz="quarter" idx="15"/>
          </p:nvPr>
        </p:nvSpPr>
        <p:spPr>
          <a:xfrm>
            <a:off x="5844556" y="0"/>
            <a:ext cx="6224082"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4" name="Date Placeholder 3">
            <a:extLst>
              <a:ext uri="{FF2B5EF4-FFF2-40B4-BE49-F238E27FC236}">
                <a16:creationId xmlns:a16="http://schemas.microsoft.com/office/drawing/2014/main" id="{0D5BA7FF-A77E-82D8-382F-C60F9EB7D403}"/>
              </a:ext>
            </a:extLst>
          </p:cNvPr>
          <p:cNvSpPr>
            <a:spLocks noGrp="1"/>
          </p:cNvSpPr>
          <p:nvPr>
            <p:ph type="dt" sz="half" idx="16"/>
          </p:nvPr>
        </p:nvSpPr>
        <p:spPr>
          <a:xfrm>
            <a:off x="3355847" y="6318504"/>
            <a:ext cx="1418733" cy="365760"/>
          </a:xfrm>
        </p:spPr>
        <p:txBody>
          <a:bodyPr/>
          <a:lstStyle/>
          <a:p>
            <a:fld id="{EB985D21-B2A4-4F38-8ED6-BA694362EEC4}" type="datetime1">
              <a:rPr lang="en-US" smtClean="0"/>
              <a:t>8/9/2025</a:t>
            </a:fld>
            <a:endParaRPr lang="en-US" dirty="0"/>
          </a:p>
        </p:txBody>
      </p:sp>
      <p:sp>
        <p:nvSpPr>
          <p:cNvPr id="11" name="Footer Placeholder 10">
            <a:extLst>
              <a:ext uri="{FF2B5EF4-FFF2-40B4-BE49-F238E27FC236}">
                <a16:creationId xmlns:a16="http://schemas.microsoft.com/office/drawing/2014/main" id="{42B6E2F6-1C60-7678-922C-01C4DB211D7A}"/>
              </a:ext>
            </a:extLst>
          </p:cNvPr>
          <p:cNvSpPr>
            <a:spLocks noGrp="1"/>
          </p:cNvSpPr>
          <p:nvPr>
            <p:ph type="ftr" sz="quarter" idx="17"/>
          </p:nvPr>
        </p:nvSpPr>
        <p:spPr>
          <a:xfrm>
            <a:off x="612648" y="6318504"/>
            <a:ext cx="2743200" cy="36576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277AED5A-2B3B-6F43-CA78-5BF85217FD6E}"/>
              </a:ext>
            </a:extLst>
          </p:cNvPr>
          <p:cNvSpPr>
            <a:spLocks noGrp="1"/>
          </p:cNvSpPr>
          <p:nvPr>
            <p:ph type="sldNum" sz="quarter" idx="18"/>
          </p:nvPr>
        </p:nvSpPr>
        <p:spPr>
          <a:xfrm>
            <a:off x="4692285"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405861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B5D765-4DB1-83CD-C254-A90B6611CFB6}"/>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C69A84EF-6D24-A163-8B58-B5389FD4DDD7}"/>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9A50A9-013C-611D-B106-1ED459519F5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502920"/>
            <a:ext cx="3401568"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F8A45037-DD9A-9287-B37A-49CD4CC3CAFB}"/>
              </a:ext>
            </a:extLst>
          </p:cNvPr>
          <p:cNvSpPr>
            <a:spLocks noGrp="1"/>
          </p:cNvSpPr>
          <p:nvPr>
            <p:ph type="pic" sz="quarter" idx="15"/>
          </p:nvPr>
        </p:nvSpPr>
        <p:spPr>
          <a:xfrm>
            <a:off x="115866" y="-1"/>
            <a:ext cx="7397496" cy="6857999"/>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4" name="Date Placeholder 3">
            <a:extLst>
              <a:ext uri="{FF2B5EF4-FFF2-40B4-BE49-F238E27FC236}">
                <a16:creationId xmlns:a16="http://schemas.microsoft.com/office/drawing/2014/main" id="{1762B38A-33A6-F8AC-C9B9-FA400D29071B}"/>
              </a:ext>
            </a:extLst>
          </p:cNvPr>
          <p:cNvSpPr>
            <a:spLocks noGrp="1"/>
          </p:cNvSpPr>
          <p:nvPr>
            <p:ph type="dt" sz="half" idx="16"/>
          </p:nvPr>
        </p:nvSpPr>
        <p:spPr>
          <a:xfrm>
            <a:off x="10504406" y="6318504"/>
            <a:ext cx="1062754" cy="365760"/>
          </a:xfrm>
        </p:spPr>
        <p:txBody>
          <a:bodyPr/>
          <a:lstStyle/>
          <a:p>
            <a:fld id="{88BC5615-7E1A-435D-9122-C7D7676966CB}" type="datetime1">
              <a:rPr lang="en-US" smtClean="0"/>
              <a:t>8/9/2025</a:t>
            </a:fld>
            <a:endParaRPr lang="en-US" dirty="0"/>
          </a:p>
        </p:txBody>
      </p:sp>
      <p:sp>
        <p:nvSpPr>
          <p:cNvPr id="11" name="Footer Placeholder 10">
            <a:extLst>
              <a:ext uri="{FF2B5EF4-FFF2-40B4-BE49-F238E27FC236}">
                <a16:creationId xmlns:a16="http://schemas.microsoft.com/office/drawing/2014/main" id="{6F5CC625-CD4F-F9C5-5E5D-05B78AE7CEE1}"/>
              </a:ext>
            </a:extLst>
          </p:cNvPr>
          <p:cNvSpPr>
            <a:spLocks noGrp="1"/>
          </p:cNvSpPr>
          <p:nvPr>
            <p:ph type="ftr" sz="quarter" idx="17"/>
          </p:nvPr>
        </p:nvSpPr>
        <p:spPr>
          <a:xfrm>
            <a:off x="8165592" y="6318504"/>
            <a:ext cx="2333520" cy="36576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E5B1B358-15B5-2BEF-0B1B-0BC9F05FFA1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CFD1FA7-C4E8-DE5C-3B9D-DCD115B6C327}"/>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C133272-DC27-4D54-F532-D2039EAA5D9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C8420D-B6AB-D6E7-38A4-FFF30B404590}"/>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401568"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2648"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p:nvPr>
        </p:nvSpPr>
        <p:spPr>
          <a:xfrm>
            <a:off x="4672711" y="0"/>
            <a:ext cx="7395927"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588150" y="6318504"/>
            <a:ext cx="1014586" cy="365760"/>
          </a:xfrm>
        </p:spPr>
        <p:txBody>
          <a:bodyPr/>
          <a:lstStyle>
            <a:lvl1pPr>
              <a:defRPr>
                <a:solidFill>
                  <a:schemeClr val="tx1"/>
                </a:solidFill>
                <a:effectLst/>
              </a:defRPr>
            </a:lvl1pPr>
          </a:lstStyle>
          <a:p>
            <a:fld id="{C965DD02-F7E1-4EF0-B1B3-B510364553F4}" type="datetime1">
              <a:rPr lang="en-US" smtClean="0"/>
              <a:t>8/9/2025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2648" y="6318504"/>
            <a:ext cx="1975502" cy="36576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520440" y="6318504"/>
            <a:ext cx="493776" cy="365760"/>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92316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31520"/>
            <a:ext cx="6903720" cy="3044952"/>
          </a:xfrm>
        </p:spPr>
        <p:txBody>
          <a:bodyPr anchor="t">
            <a:normAutofit/>
          </a:bodyPr>
          <a:lstStyle>
            <a:lvl1pPr algn="l">
              <a:defRPr sz="4800">
                <a:gradFill>
                  <a:gsLst>
                    <a:gs pos="0">
                      <a:schemeClr val="accent5"/>
                    </a:gs>
                    <a:gs pos="100000">
                      <a:schemeClr val="accent2"/>
                    </a:gs>
                  </a:gsLst>
                  <a:lin ang="60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6">
            <a:extLst>
              <a:ext uri="{FF2B5EF4-FFF2-40B4-BE49-F238E27FC236}">
                <a16:creationId xmlns:a16="http://schemas.microsoft.com/office/drawing/2014/main" id="{B421C16C-FC44-5BB1-67FE-2E46B19B59BD}"/>
              </a:ext>
            </a:extLst>
          </p:cNvPr>
          <p:cNvSpPr>
            <a:spLocks noGrp="1"/>
          </p:cNvSpPr>
          <p:nvPr>
            <p:ph type="dt" sz="half" idx="10"/>
          </p:nvPr>
        </p:nvSpPr>
        <p:spPr/>
        <p:txBody>
          <a:bodyPr/>
          <a:lstStyle/>
          <a:p>
            <a:fld id="{68FE0A30-FDE0-4FEE-A676-538F683BB14E}" type="datetime1">
              <a:rPr lang="en-US" smtClean="0"/>
              <a:t>8/9/2025</a:t>
            </a:fld>
            <a:endParaRPr lang="en-US" dirty="0"/>
          </a:p>
        </p:txBody>
      </p:sp>
      <p:sp>
        <p:nvSpPr>
          <p:cNvPr id="8" name="Footer Placeholder 7">
            <a:extLst>
              <a:ext uri="{FF2B5EF4-FFF2-40B4-BE49-F238E27FC236}">
                <a16:creationId xmlns:a16="http://schemas.microsoft.com/office/drawing/2014/main" id="{E969E962-2EE4-E3D1-7786-964F1D8037EA}"/>
              </a:ext>
            </a:extLst>
          </p:cNvPr>
          <p:cNvSpPr>
            <a:spLocks noGrp="1"/>
          </p:cNvSpPr>
          <p:nvPr>
            <p:ph type="ftr" sz="quarter" idx="11"/>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CFD68BA6-BE45-49DE-D0A8-EFAA259FD8E1}"/>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168761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22376"/>
            <a:ext cx="3017520" cy="336499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998356" y="722376"/>
            <a:ext cx="3566160" cy="5440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p:nvPr>
        </p:nvSpPr>
        <p:spPr>
          <a:xfrm>
            <a:off x="4105656" y="722376"/>
            <a:ext cx="3417212" cy="544068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9" name="Date Placeholder 8">
            <a:extLst>
              <a:ext uri="{FF2B5EF4-FFF2-40B4-BE49-F238E27FC236}">
                <a16:creationId xmlns:a16="http://schemas.microsoft.com/office/drawing/2014/main" id="{71DDF62D-265F-648C-DEAF-A6B63AFE9A88}"/>
              </a:ext>
            </a:extLst>
          </p:cNvPr>
          <p:cNvSpPr>
            <a:spLocks noGrp="1"/>
          </p:cNvSpPr>
          <p:nvPr>
            <p:ph type="dt" sz="half" idx="16"/>
          </p:nvPr>
        </p:nvSpPr>
        <p:spPr/>
        <p:txBody>
          <a:bodyPr/>
          <a:lstStyle/>
          <a:p>
            <a:fld id="{F2D1000B-DD91-46C7-8C5B-72A476E645B7}" type="datetime1">
              <a:rPr lang="en-US" smtClean="0"/>
              <a:t>8/9/2025</a:t>
            </a:fld>
            <a:endParaRPr lang="en-US" dirty="0"/>
          </a:p>
        </p:txBody>
      </p:sp>
      <p:sp>
        <p:nvSpPr>
          <p:cNvPr id="14" name="Footer Placeholder 13">
            <a:extLst>
              <a:ext uri="{FF2B5EF4-FFF2-40B4-BE49-F238E27FC236}">
                <a16:creationId xmlns:a16="http://schemas.microsoft.com/office/drawing/2014/main" id="{B46F9121-A740-6137-350B-F287FC3F65ED}"/>
              </a:ext>
            </a:extLst>
          </p:cNvPr>
          <p:cNvSpPr>
            <a:spLocks noGrp="1"/>
          </p:cNvSpPr>
          <p:nvPr>
            <p:ph type="ftr" sz="quarter" idx="17"/>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4B1E5F69-8168-1838-71D3-E395524793E7}"/>
              </a:ext>
            </a:extLst>
          </p:cNvPr>
          <p:cNvSpPr>
            <a:spLocks noGrp="1"/>
          </p:cNvSpPr>
          <p:nvPr>
            <p:ph type="sldNum" sz="quarter" idx="18"/>
          </p:nvPr>
        </p:nvSpPr>
        <p:spPr/>
        <p:txBody>
          <a:bodyPr/>
          <a:lstStyle/>
          <a:p>
            <a:fld id="{CC057153-B650-4DEB-B370-79DDCFDCE934}" type="slidenum">
              <a:rPr lang="en-US" smtClean="0"/>
              <a:pPr/>
              <a:t>‹#›</a:t>
            </a:fld>
            <a:endParaRPr lang="en-US" dirty="0"/>
          </a:p>
        </p:txBody>
      </p:sp>
      <p:grpSp>
        <p:nvGrpSpPr>
          <p:cNvPr id="16" name="Group 15">
            <a:extLst>
              <a:ext uri="{FF2B5EF4-FFF2-40B4-BE49-F238E27FC236}">
                <a16:creationId xmlns:a16="http://schemas.microsoft.com/office/drawing/2014/main" id="{5C494689-2DF4-F719-B5A3-0E33B5AB963F}"/>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7" name="Rectangle 16">
              <a:extLst>
                <a:ext uri="{FF2B5EF4-FFF2-40B4-BE49-F238E27FC236}">
                  <a16:creationId xmlns:a16="http://schemas.microsoft.com/office/drawing/2014/main" id="{258C88C8-2ADC-03E1-DA79-C09C9FFCB40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EE9281E-3F01-B630-B5DF-17CEE295D67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1650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1008126"/>
            <a:ext cx="3401567" cy="1947672"/>
          </a:xfrm>
        </p:spPr>
        <p:txBody>
          <a:bodyPr anchor="b"/>
          <a:lstStyle/>
          <a:p>
            <a:r>
              <a:rPr lang="en-US" dirty="0"/>
              <a:t>Click to edit Master title style</a:t>
            </a:r>
          </a:p>
        </p:txBody>
      </p:sp>
      <p:sp>
        <p:nvSpPr>
          <p:cNvPr id="10" name="Picture Placeholder 9">
            <a:extLst>
              <a:ext uri="{FF2B5EF4-FFF2-40B4-BE49-F238E27FC236}">
                <a16:creationId xmlns:a16="http://schemas.microsoft.com/office/drawing/2014/main" id="{F93A3E8A-C3F5-3D0B-FDE4-68B52DFE7196}"/>
              </a:ext>
            </a:extLst>
          </p:cNvPr>
          <p:cNvSpPr>
            <a:spLocks noGrp="1"/>
          </p:cNvSpPr>
          <p:nvPr>
            <p:ph type="pic" sz="quarter" idx="15"/>
          </p:nvPr>
        </p:nvSpPr>
        <p:spPr>
          <a:xfrm>
            <a:off x="115866" y="0"/>
            <a:ext cx="7397496"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3099816"/>
            <a:ext cx="3401567" cy="3054096"/>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E02754B6-EAB4-945C-FC4E-F8F7D453BCCD}"/>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A699CF6F-40DA-4FCF-FBCF-9907CB96FB7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7C8A1CA-3094-3344-5C05-30F5E18CD02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99BE2343-B677-7565-070B-CEED0B0D5463}"/>
              </a:ext>
            </a:extLst>
          </p:cNvPr>
          <p:cNvSpPr>
            <a:spLocks noGrp="1"/>
          </p:cNvSpPr>
          <p:nvPr>
            <p:ph type="dt" sz="half" idx="16"/>
          </p:nvPr>
        </p:nvSpPr>
        <p:spPr>
          <a:xfrm>
            <a:off x="10497312" y="6318504"/>
            <a:ext cx="1069847" cy="365760"/>
          </a:xfrm>
        </p:spPr>
        <p:txBody>
          <a:bodyPr/>
          <a:lstStyle/>
          <a:p>
            <a:fld id="{FCFE13F4-FC18-4490-99DB-C482A2C5E645}" type="datetime1">
              <a:rPr lang="en-US" smtClean="0"/>
              <a:t>8/9/2025</a:t>
            </a:fld>
            <a:endParaRPr lang="en-US" dirty="0"/>
          </a:p>
        </p:txBody>
      </p:sp>
      <p:sp>
        <p:nvSpPr>
          <p:cNvPr id="4" name="Footer Placeholder 3">
            <a:extLst>
              <a:ext uri="{FF2B5EF4-FFF2-40B4-BE49-F238E27FC236}">
                <a16:creationId xmlns:a16="http://schemas.microsoft.com/office/drawing/2014/main" id="{8D8C8E1E-13A9-668C-1F5C-BC271E6A05CF}"/>
              </a:ext>
            </a:extLst>
          </p:cNvPr>
          <p:cNvSpPr>
            <a:spLocks noGrp="1"/>
          </p:cNvSpPr>
          <p:nvPr>
            <p:ph type="ftr" sz="quarter" idx="17"/>
          </p:nvPr>
        </p:nvSpPr>
        <p:spPr>
          <a:xfrm>
            <a:off x="8165592" y="6318504"/>
            <a:ext cx="2331720"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394BC881-6669-50F2-64F2-57BD81A93BC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601941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56312"/>
            <a:ext cx="3647839" cy="1420235"/>
          </a:xfrm>
        </p:spPr>
        <p:txBody>
          <a:bodyPr anchor="t">
            <a:normAutofit/>
          </a:bodyPr>
          <a:lstStyle>
            <a:lvl1pPr>
              <a:defRPr sz="3200"/>
            </a:lvl1pPr>
          </a:lstStyle>
          <a:p>
            <a:r>
              <a:rPr lang="en-US" dirty="0"/>
              <a:t>Click to edit Master title style</a:t>
            </a:r>
          </a:p>
        </p:txBody>
      </p:sp>
      <p:sp>
        <p:nvSpPr>
          <p:cNvPr id="4" name="Picture Placeholder 3">
            <a:extLst>
              <a:ext uri="{FF2B5EF4-FFF2-40B4-BE49-F238E27FC236}">
                <a16:creationId xmlns:a16="http://schemas.microsoft.com/office/drawing/2014/main" id="{1C17E7B2-E2F9-D41D-D140-E89E0C3F5B96}"/>
              </a:ext>
            </a:extLst>
          </p:cNvPr>
          <p:cNvSpPr>
            <a:spLocks noGrp="1"/>
          </p:cNvSpPr>
          <p:nvPr>
            <p:ph type="pic" sz="quarter" idx="16"/>
          </p:nvPr>
        </p:nvSpPr>
        <p:spPr>
          <a:xfrm>
            <a:off x="0" y="115929"/>
            <a:ext cx="12192000" cy="4506283"/>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262780D-0AD2-4AF5-BB2C-10475DA517D3}" type="datetime1">
              <a:rPr lang="en-US" smtClean="0"/>
              <a:t>8/9/2025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257800" y="4956312"/>
            <a:ext cx="6309360" cy="1420235"/>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grpSp>
        <p:nvGrpSpPr>
          <p:cNvPr id="9" name="Group 8">
            <a:extLst>
              <a:ext uri="{FF2B5EF4-FFF2-40B4-BE49-F238E27FC236}">
                <a16:creationId xmlns:a16="http://schemas.microsoft.com/office/drawing/2014/main" id="{7A6CD91D-B3A8-3626-F189-B9F77A315DD9}"/>
              </a:ext>
              <a:ext uri="{C183D7F6-B498-43B3-948B-1728B52AA6E4}">
                <adec:decorative xmlns:adec="http://schemas.microsoft.com/office/drawing/2017/decorative" val="1"/>
              </a:ext>
            </a:extLst>
          </p:cNvPr>
          <p:cNvGrpSpPr/>
          <p:nvPr userDrawn="1"/>
        </p:nvGrpSpPr>
        <p:grpSpPr>
          <a:xfrm rot="10800000">
            <a:off x="0" y="1"/>
            <a:ext cx="12198096" cy="123363"/>
            <a:chOff x="-5025" y="6737718"/>
            <a:chExt cx="12207200" cy="123363"/>
          </a:xfrm>
        </p:grpSpPr>
        <p:sp>
          <p:nvSpPr>
            <p:cNvPr id="10" name="Rectangle 9">
              <a:extLst>
                <a:ext uri="{FF2B5EF4-FFF2-40B4-BE49-F238E27FC236}">
                  <a16:creationId xmlns:a16="http://schemas.microsoft.com/office/drawing/2014/main" id="{6869147E-E51A-3B94-6CD8-EE629F8797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CD771F-7FFC-BCEC-B388-8883BD9CBC6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96444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093596"/>
            <a:ext cx="2953618" cy="200791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268555" y="4093596"/>
            <a:ext cx="7298605" cy="2289578"/>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B8FB154D-4A60-735B-FA5C-F17F96D0F7DD}"/>
              </a:ext>
            </a:extLst>
          </p:cNvPr>
          <p:cNvSpPr>
            <a:spLocks noGrp="1"/>
          </p:cNvSpPr>
          <p:nvPr>
            <p:ph type="pic" sz="quarter" idx="15"/>
          </p:nvPr>
        </p:nvSpPr>
        <p:spPr>
          <a:xfrm>
            <a:off x="0" y="0"/>
            <a:ext cx="12192000" cy="3700807"/>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13" name="Date Placeholder 12">
            <a:extLst>
              <a:ext uri="{FF2B5EF4-FFF2-40B4-BE49-F238E27FC236}">
                <a16:creationId xmlns:a16="http://schemas.microsoft.com/office/drawing/2014/main" id="{9AA293A1-7F80-90D9-D8FF-27238ADD7956}"/>
              </a:ext>
            </a:extLst>
          </p:cNvPr>
          <p:cNvSpPr>
            <a:spLocks noGrp="1"/>
          </p:cNvSpPr>
          <p:nvPr>
            <p:ph type="dt" sz="half" idx="16"/>
          </p:nvPr>
        </p:nvSpPr>
        <p:spPr/>
        <p:txBody>
          <a:bodyPr/>
          <a:lstStyle/>
          <a:p>
            <a:fld id="{F9C35D84-2038-43B8-87E1-39B174B42ED8}" type="datetime1">
              <a:rPr lang="en-US" smtClean="0"/>
              <a:t>8/9/2025</a:t>
            </a:fld>
            <a:endParaRPr lang="en-US" dirty="0"/>
          </a:p>
        </p:txBody>
      </p:sp>
      <p:sp>
        <p:nvSpPr>
          <p:cNvPr id="14" name="Footer Placeholder 13">
            <a:extLst>
              <a:ext uri="{FF2B5EF4-FFF2-40B4-BE49-F238E27FC236}">
                <a16:creationId xmlns:a16="http://schemas.microsoft.com/office/drawing/2014/main" id="{3BD91724-58CE-FA68-1E24-9CD57621C129}"/>
              </a:ext>
            </a:extLst>
          </p:cNvPr>
          <p:cNvSpPr>
            <a:spLocks noGrp="1"/>
          </p:cNvSpPr>
          <p:nvPr>
            <p:ph type="ftr" sz="quarter" idx="17"/>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3B9AC797-2D9B-C7AC-550D-157FEDA3800D}"/>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2953618" cy="2011680"/>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270248" y="502920"/>
            <a:ext cx="7296912" cy="228600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BE959C07-1179-7036-2FC4-CF6EC66C9FF7}"/>
              </a:ext>
            </a:extLst>
          </p:cNvPr>
          <p:cNvSpPr>
            <a:spLocks noGrp="1"/>
          </p:cNvSpPr>
          <p:nvPr>
            <p:ph type="pic" sz="quarter" idx="15"/>
          </p:nvPr>
        </p:nvSpPr>
        <p:spPr>
          <a:xfrm>
            <a:off x="0" y="3172968"/>
            <a:ext cx="12192000" cy="3685032"/>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3" name="Date Placeholder 2">
            <a:extLst>
              <a:ext uri="{FF2B5EF4-FFF2-40B4-BE49-F238E27FC236}">
                <a16:creationId xmlns:a16="http://schemas.microsoft.com/office/drawing/2014/main" id="{91F655A3-ED64-0178-B367-0F46DD9A691F}"/>
              </a:ext>
            </a:extLst>
          </p:cNvPr>
          <p:cNvSpPr>
            <a:spLocks noGrp="1"/>
          </p:cNvSpPr>
          <p:nvPr>
            <p:ph type="dt" sz="half" idx="16"/>
          </p:nvPr>
        </p:nvSpPr>
        <p:spPr>
          <a:xfrm>
            <a:off x="8430768" y="2788920"/>
            <a:ext cx="3136392" cy="365760"/>
          </a:xfrm>
        </p:spPr>
        <p:txBody>
          <a:bodyPr/>
          <a:lstStyle/>
          <a:p>
            <a:fld id="{12A145EB-BC83-4D9F-99CE-1AFD1B145031}" type="datetime1">
              <a:rPr lang="en-US" smtClean="0"/>
              <a:t>8/9/2025</a:t>
            </a:fld>
            <a:endParaRPr lang="en-US" dirty="0"/>
          </a:p>
        </p:txBody>
      </p:sp>
      <p:sp>
        <p:nvSpPr>
          <p:cNvPr id="4" name="Footer Placeholder 3">
            <a:extLst>
              <a:ext uri="{FF2B5EF4-FFF2-40B4-BE49-F238E27FC236}">
                <a16:creationId xmlns:a16="http://schemas.microsoft.com/office/drawing/2014/main" id="{FC11A9B6-300C-45F6-9919-551902000216}"/>
              </a:ext>
            </a:extLst>
          </p:cNvPr>
          <p:cNvSpPr>
            <a:spLocks noGrp="1"/>
          </p:cNvSpPr>
          <p:nvPr>
            <p:ph type="ftr" sz="quarter" idx="17"/>
          </p:nvPr>
        </p:nvSpPr>
        <p:spPr>
          <a:xfrm>
            <a:off x="612648" y="2788920"/>
            <a:ext cx="4096512" cy="365760"/>
          </a:xfrm>
        </p:spPr>
        <p:txBody>
          <a:bodyPr/>
          <a:lstStyle/>
          <a:p>
            <a:r>
              <a:rPr lang="en-US" dirty="0"/>
              <a:t>Sample Footer Text</a:t>
            </a:r>
          </a:p>
        </p:txBody>
      </p:sp>
      <p:sp>
        <p:nvSpPr>
          <p:cNvPr id="5" name="Slide Number Placeholder 4">
            <a:extLst>
              <a:ext uri="{FF2B5EF4-FFF2-40B4-BE49-F238E27FC236}">
                <a16:creationId xmlns:a16="http://schemas.microsoft.com/office/drawing/2014/main" id="{D42D10F7-2EB6-A853-1981-9DAA6DF7FCE1}"/>
              </a:ext>
            </a:extLst>
          </p:cNvPr>
          <p:cNvSpPr>
            <a:spLocks noGrp="1"/>
          </p:cNvSpPr>
          <p:nvPr>
            <p:ph type="sldNum" sz="quarter" idx="18"/>
          </p:nvPr>
        </p:nvSpPr>
        <p:spPr>
          <a:xfrm>
            <a:off x="11484864" y="2788920"/>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333CDCF-1D03-5851-5ADE-6C229D9C93F1}"/>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36CADBC-4985-70E0-56BE-1C8385BBCBD0}"/>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31B3299-F1D4-88B7-5B22-7D623606691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7978"/>
            <a:ext cx="10954512" cy="969264"/>
          </a:xfrm>
        </p:spPr>
        <p:txBody>
          <a:bodyPr anchor="ctr"/>
          <a:lstStyle/>
          <a:p>
            <a:r>
              <a:rPr lang="en-US" dirty="0"/>
              <a:t>Click to edit Master title style</a:t>
            </a:r>
          </a:p>
        </p:txBody>
      </p:sp>
      <p:sp>
        <p:nvSpPr>
          <p:cNvPr id="9" name="Picture Placeholder 8">
            <a:extLst>
              <a:ext uri="{FF2B5EF4-FFF2-40B4-BE49-F238E27FC236}">
                <a16:creationId xmlns:a16="http://schemas.microsoft.com/office/drawing/2014/main" id="{65C3B04B-96C8-DA90-9593-3508CE34B4EE}"/>
              </a:ext>
            </a:extLst>
          </p:cNvPr>
          <p:cNvSpPr>
            <a:spLocks noGrp="1"/>
          </p:cNvSpPr>
          <p:nvPr>
            <p:ph type="pic" sz="quarter" idx="15"/>
          </p:nvPr>
        </p:nvSpPr>
        <p:spPr>
          <a:xfrm>
            <a:off x="612648" y="1801367"/>
            <a:ext cx="5243709" cy="4489704"/>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37960" y="1801367"/>
            <a:ext cx="502920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08303468-1991-7CCF-2C67-0B5A3850BAD1}"/>
              </a:ext>
            </a:extLst>
          </p:cNvPr>
          <p:cNvSpPr>
            <a:spLocks noGrp="1"/>
          </p:cNvSpPr>
          <p:nvPr>
            <p:ph type="dt" sz="half" idx="16"/>
          </p:nvPr>
        </p:nvSpPr>
        <p:spPr/>
        <p:txBody>
          <a:bodyPr/>
          <a:lstStyle/>
          <a:p>
            <a:fld id="{1152DAEF-BA02-40D7-96C4-22CF81808603}" type="datetime1">
              <a:rPr lang="en-US" smtClean="0"/>
              <a:t>8/9/2025</a:t>
            </a:fld>
            <a:endParaRPr lang="en-US" dirty="0"/>
          </a:p>
        </p:txBody>
      </p:sp>
      <p:sp>
        <p:nvSpPr>
          <p:cNvPr id="4" name="Footer Placeholder 3">
            <a:extLst>
              <a:ext uri="{FF2B5EF4-FFF2-40B4-BE49-F238E27FC236}">
                <a16:creationId xmlns:a16="http://schemas.microsoft.com/office/drawing/2014/main" id="{2E02B3BF-7794-675C-7382-345519B43BE3}"/>
              </a:ext>
            </a:extLst>
          </p:cNvPr>
          <p:cNvSpPr>
            <a:spLocks noGrp="1"/>
          </p:cNvSpPr>
          <p:nvPr>
            <p:ph type="ftr" sz="quarter" idx="17"/>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5AF75D71-C32E-4EF6-2C8E-B5F29DBF4D14}"/>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Content Photo 16">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287667-A4F8-6B7A-7C1E-415768F3B3AA}"/>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860F260A-40A1-ED4C-F5A8-F915D3BDB7F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79CD2C2-2541-1223-03B1-97955C134718}"/>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669536" cy="1453896"/>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02919"/>
            <a:ext cx="5471160" cy="58155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p:nvPr>
        </p:nvSpPr>
        <p:spPr>
          <a:xfrm>
            <a:off x="612648" y="2293938"/>
            <a:ext cx="4669536" cy="4024566"/>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10" name="Date Placeholder 9">
            <a:extLst>
              <a:ext uri="{FF2B5EF4-FFF2-40B4-BE49-F238E27FC236}">
                <a16:creationId xmlns:a16="http://schemas.microsoft.com/office/drawing/2014/main" id="{9D2F68ED-5552-E109-B7F4-671217CABF2D}"/>
              </a:ext>
            </a:extLst>
          </p:cNvPr>
          <p:cNvSpPr>
            <a:spLocks noGrp="1"/>
          </p:cNvSpPr>
          <p:nvPr>
            <p:ph type="dt" sz="half" idx="16"/>
          </p:nvPr>
        </p:nvSpPr>
        <p:spPr/>
        <p:txBody>
          <a:bodyPr/>
          <a:lstStyle/>
          <a:p>
            <a:fld id="{8C5C0C1B-4F26-49DF-B317-F70F5A4AA37F}" type="datetime1">
              <a:rPr lang="en-US" smtClean="0"/>
              <a:t>8/9/2025</a:t>
            </a:fld>
            <a:endParaRPr lang="en-US" dirty="0"/>
          </a:p>
        </p:txBody>
      </p:sp>
      <p:sp>
        <p:nvSpPr>
          <p:cNvPr id="11" name="Footer Placeholder 10">
            <a:extLst>
              <a:ext uri="{FF2B5EF4-FFF2-40B4-BE49-F238E27FC236}">
                <a16:creationId xmlns:a16="http://schemas.microsoft.com/office/drawing/2014/main" id="{F3134235-8D6E-735A-EBA0-BA533F60F020}"/>
              </a:ext>
            </a:extLst>
          </p:cNvPr>
          <p:cNvSpPr>
            <a:spLocks noGrp="1"/>
          </p:cNvSpPr>
          <p:nvPr>
            <p:ph type="ftr" sz="quarter" idx="17"/>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573B9B49-4584-CFEF-738F-BE68D009CEA3}"/>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283944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Content Photo 16.17">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3C02DA-0C9D-12C9-42BB-CC4820B41CF2}"/>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0" name="Rectangle 9">
              <a:extLst>
                <a:ext uri="{FF2B5EF4-FFF2-40B4-BE49-F238E27FC236}">
                  <a16:creationId xmlns:a16="http://schemas.microsoft.com/office/drawing/2014/main" id="{43680A20-A590-D755-5AA0-BAF1B1402907}"/>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6CA06CF-7B14-32D2-2412-3434710512E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645980" cy="1453896"/>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212227" y="502919"/>
            <a:ext cx="6354933" cy="58155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p:nvPr>
        </p:nvSpPr>
        <p:spPr>
          <a:xfrm>
            <a:off x="612648" y="2293938"/>
            <a:ext cx="3645980" cy="4024565"/>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3" name="Date Placeholder 2">
            <a:extLst>
              <a:ext uri="{FF2B5EF4-FFF2-40B4-BE49-F238E27FC236}">
                <a16:creationId xmlns:a16="http://schemas.microsoft.com/office/drawing/2014/main" id="{FB8772B0-B493-B608-E389-35329DEF2016}"/>
              </a:ext>
            </a:extLst>
          </p:cNvPr>
          <p:cNvSpPr>
            <a:spLocks noGrp="1"/>
          </p:cNvSpPr>
          <p:nvPr>
            <p:ph type="dt" sz="half" idx="16"/>
          </p:nvPr>
        </p:nvSpPr>
        <p:spPr/>
        <p:txBody>
          <a:bodyPr/>
          <a:lstStyle/>
          <a:p>
            <a:fld id="{A77B5705-417F-4994-A4DE-84AF5BBCD649}" type="datetime1">
              <a:rPr lang="en-US" smtClean="0"/>
              <a:t>8/9/2025</a:t>
            </a:fld>
            <a:endParaRPr lang="en-US" dirty="0"/>
          </a:p>
        </p:txBody>
      </p:sp>
      <p:sp>
        <p:nvSpPr>
          <p:cNvPr id="12" name="Footer Placeholder 11">
            <a:extLst>
              <a:ext uri="{FF2B5EF4-FFF2-40B4-BE49-F238E27FC236}">
                <a16:creationId xmlns:a16="http://schemas.microsoft.com/office/drawing/2014/main" id="{0BFB2EA8-AADE-E8CD-890F-EA9F9968B253}"/>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D854D38F-A697-A216-CCCB-0C1A9DCBD2FC}"/>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714068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5A7C06-2D6E-7095-8C8D-8ED3F95CE06A}"/>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DE50F9B-5D48-EA9A-24F5-7337B3C771DE}"/>
              </a:ext>
            </a:extLst>
          </p:cNvPr>
          <p:cNvGrpSpPr/>
          <p:nvPr userDrawn="1"/>
        </p:nvGrpSpPr>
        <p:grpSpPr>
          <a:xfrm>
            <a:off x="-22275" y="-6922"/>
            <a:ext cx="12214275" cy="6888025"/>
            <a:chOff x="-22275" y="-6922"/>
            <a:chExt cx="12214275" cy="6888025"/>
          </a:xfrm>
        </p:grpSpPr>
        <p:sp>
          <p:nvSpPr>
            <p:cNvPr id="14" name="Rectangle 13">
              <a:extLst>
                <a:ext uri="{FF2B5EF4-FFF2-40B4-BE49-F238E27FC236}">
                  <a16:creationId xmlns:a16="http://schemas.microsoft.com/office/drawing/2014/main" id="{9C7FE29A-8CCB-52F3-F8A7-3FD20F625F9C}"/>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5" name="Rectangle 14">
              <a:extLst>
                <a:ext uri="{FF2B5EF4-FFF2-40B4-BE49-F238E27FC236}">
                  <a16:creationId xmlns:a16="http://schemas.microsoft.com/office/drawing/2014/main" id="{1DC6E483-3AE3-37FF-B5E7-2040AC685FD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6" name="Rectangle 15">
              <a:extLst>
                <a:ext uri="{FF2B5EF4-FFF2-40B4-BE49-F238E27FC236}">
                  <a16:creationId xmlns:a16="http://schemas.microsoft.com/office/drawing/2014/main" id="{921823A5-1321-85C2-A7F8-A83D39ED013F}"/>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7" name="Rectangle 16">
              <a:extLst>
                <a:ext uri="{FF2B5EF4-FFF2-40B4-BE49-F238E27FC236}">
                  <a16:creationId xmlns:a16="http://schemas.microsoft.com/office/drawing/2014/main" id="{DD03B5C2-7838-0462-0E76-57838EC835D3}"/>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27304" y="977770"/>
            <a:ext cx="11137392" cy="4114800"/>
          </a:xfrm>
        </p:spPr>
        <p:txBody>
          <a:bodyPr>
            <a:normAutofit/>
          </a:bodyPr>
          <a:lstStyle>
            <a:lvl1pPr algn="ctr">
              <a:defRPr sz="27800" b="1"/>
            </a:lvl1pPr>
          </a:lstStyle>
          <a:p>
            <a:r>
              <a:rPr lang="en-US" dirty="0"/>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139562" y="4924130"/>
            <a:ext cx="9912876" cy="154533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634716D1-3506-ECF7-D8AF-2844E09CF610}"/>
              </a:ext>
            </a:extLst>
          </p:cNvPr>
          <p:cNvSpPr>
            <a:spLocks noGrp="1"/>
          </p:cNvSpPr>
          <p:nvPr>
            <p:ph type="dt" sz="half" idx="14"/>
          </p:nvPr>
        </p:nvSpPr>
        <p:spPr/>
        <p:txBody>
          <a:bodyPr/>
          <a:lstStyle/>
          <a:p>
            <a:fld id="{39DD8751-3715-4661-9D6B-A4A34F6E67A3}" type="datetime1">
              <a:rPr lang="en-US" smtClean="0"/>
              <a:t>8/9/2025</a:t>
            </a:fld>
            <a:endParaRPr lang="en-US" dirty="0"/>
          </a:p>
        </p:txBody>
      </p:sp>
      <p:sp>
        <p:nvSpPr>
          <p:cNvPr id="8" name="Footer Placeholder 7">
            <a:extLst>
              <a:ext uri="{FF2B5EF4-FFF2-40B4-BE49-F238E27FC236}">
                <a16:creationId xmlns:a16="http://schemas.microsoft.com/office/drawing/2014/main" id="{FB3A6B13-B641-2F2B-F9C1-400A4BFC84E9}"/>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C0FA4FD-05D7-E445-800B-43A7FE44B38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9808356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18052" y="581104"/>
            <a:ext cx="11155680" cy="4334256"/>
          </a:xfrm>
        </p:spPr>
        <p:txBody>
          <a:bodyPr>
            <a:normAutofit/>
          </a:bodyPr>
          <a:lstStyle>
            <a:lvl1pPr algn="l">
              <a:defRPr sz="27800" b="1">
                <a:gradFill>
                  <a:gsLst>
                    <a:gs pos="0">
                      <a:schemeClr val="accent2"/>
                    </a:gs>
                    <a:gs pos="100000">
                      <a:schemeClr val="accent5"/>
                    </a:gs>
                  </a:gsLst>
                  <a:lin ang="4200000" scaled="0"/>
                </a:gradFill>
              </a:defRPr>
            </a:lvl1pPr>
          </a:lstStyle>
          <a:p>
            <a:r>
              <a:rPr lang="en-US" dirty="0"/>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612648" y="4718304"/>
            <a:ext cx="6281928" cy="1353312"/>
          </a:xfrm>
        </p:spPr>
        <p:txBody>
          <a:bodyPr>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4603007-CB96-38C0-FA78-CDF806B84042}"/>
              </a:ext>
            </a:extLst>
          </p:cNvPr>
          <p:cNvSpPr>
            <a:spLocks noGrp="1"/>
          </p:cNvSpPr>
          <p:nvPr>
            <p:ph type="dt" sz="half" idx="14"/>
          </p:nvPr>
        </p:nvSpPr>
        <p:spPr/>
        <p:txBody>
          <a:bodyPr/>
          <a:lstStyle/>
          <a:p>
            <a:fld id="{6ED1BEC6-30D1-486C-86EF-0985FD7A0A5D}" type="datetime1">
              <a:rPr lang="en-US" smtClean="0"/>
              <a:t>8/9/2025</a:t>
            </a:fld>
            <a:endParaRPr lang="en-US" dirty="0"/>
          </a:p>
        </p:txBody>
      </p:sp>
      <p:sp>
        <p:nvSpPr>
          <p:cNvPr id="4" name="Footer Placeholder 3">
            <a:extLst>
              <a:ext uri="{FF2B5EF4-FFF2-40B4-BE49-F238E27FC236}">
                <a16:creationId xmlns:a16="http://schemas.microsoft.com/office/drawing/2014/main" id="{B1AFA283-8B69-8448-DC7D-6DE3F0476B0C}"/>
              </a:ext>
            </a:extLst>
          </p:cNvPr>
          <p:cNvSpPr>
            <a:spLocks noGrp="1"/>
          </p:cNvSpPr>
          <p:nvPr>
            <p:ph type="ftr" sz="quarter" idx="15"/>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6BAC523-8535-BC3B-EFC6-1044D3F7EBBA}"/>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5043890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6">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FFFB07-15C3-5030-73A7-6D0EBC2FB180}"/>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C67F9-A48C-BB0E-03C5-9C32A6BB8C5D}"/>
              </a:ext>
            </a:extLst>
          </p:cNvPr>
          <p:cNvSpPr/>
          <p:nvPr userDrawn="1"/>
        </p:nvSpPr>
        <p:spPr>
          <a:xfrm rot="16200000" flipH="1">
            <a:off x="2655863" y="-2678137"/>
            <a:ext cx="6857999" cy="12214275"/>
          </a:xfrm>
          <a:prstGeom prst="rect">
            <a:avLst/>
          </a:prstGeom>
          <a:gradFill>
            <a:gsLst>
              <a:gs pos="0">
                <a:schemeClr val="accent2"/>
              </a:gs>
              <a:gs pos="94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8A2436E8-8599-9171-B0E5-3A3CED0AE2C4}"/>
              </a:ext>
            </a:extLst>
          </p:cNvPr>
          <p:cNvSpPr/>
          <p:nvPr userDrawn="1"/>
        </p:nvSpPr>
        <p:spPr>
          <a:xfrm rot="5400000" flipH="1">
            <a:off x="2704549" y="-1552503"/>
            <a:ext cx="5669226" cy="11139273"/>
          </a:xfrm>
          <a:prstGeom prst="rect">
            <a:avLst/>
          </a:prstGeom>
          <a:gradFill flip="none" rotWithShape="1">
            <a:gsLst>
              <a:gs pos="0">
                <a:schemeClr val="accent5">
                  <a:lumMod val="75000"/>
                  <a:alpha val="90000"/>
                </a:schemeClr>
              </a:gs>
              <a:gs pos="39000">
                <a:schemeClr val="accent5">
                  <a:lumMod val="60000"/>
                  <a:lumOff val="40000"/>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9D052CAB-57CB-D9A8-5BBE-F7898C5ECEE0}"/>
              </a:ext>
              <a:ext uri="{C183D7F6-B498-43B3-948B-1728B52AA6E4}">
                <adec:decorative xmlns:adec="http://schemas.microsoft.com/office/drawing/2017/decorative" val="1"/>
              </a:ext>
            </a:extLst>
          </p:cNvPr>
          <p:cNvSpPr/>
          <p:nvPr userDrawn="1"/>
        </p:nvSpPr>
        <p:spPr>
          <a:xfrm rot="16200000" flipH="1">
            <a:off x="-670580" y="636301"/>
            <a:ext cx="6870003" cy="5573396"/>
          </a:xfrm>
          <a:prstGeom prst="rect">
            <a:avLst/>
          </a:prstGeom>
          <a:gradFill flip="none" rotWithShape="1">
            <a:gsLst>
              <a:gs pos="2000">
                <a:schemeClr val="accent2">
                  <a:lumMod val="75000"/>
                </a:schemeClr>
              </a:gs>
              <a:gs pos="37000">
                <a:schemeClr val="accent2">
                  <a:alpha val="0"/>
                </a:scheme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31520"/>
            <a:ext cx="6903720" cy="3044952"/>
          </a:xfrm>
        </p:spPr>
        <p:txBody>
          <a:bodyPr anchor="t">
            <a:normAutofit/>
          </a:bodyPr>
          <a:lstStyle>
            <a:lvl1pPr algn="l">
              <a:defRPr sz="48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Date Placeholder 10">
            <a:extLst>
              <a:ext uri="{FF2B5EF4-FFF2-40B4-BE49-F238E27FC236}">
                <a16:creationId xmlns:a16="http://schemas.microsoft.com/office/drawing/2014/main" id="{81B66C1B-A1AD-A2BC-11D8-9AEA5E834AAC}"/>
              </a:ext>
            </a:extLst>
          </p:cNvPr>
          <p:cNvSpPr>
            <a:spLocks noGrp="1"/>
          </p:cNvSpPr>
          <p:nvPr>
            <p:ph type="dt" sz="half" idx="10"/>
          </p:nvPr>
        </p:nvSpPr>
        <p:spPr/>
        <p:txBody>
          <a:bodyPr/>
          <a:lstStyle/>
          <a:p>
            <a:fld id="{F33C5C21-A53D-4BFE-ABB4-B3854BA3473E}" type="datetime1">
              <a:rPr lang="en-US" smtClean="0"/>
              <a:t>8/9/2025</a:t>
            </a:fld>
            <a:endParaRPr lang="en-US" dirty="0"/>
          </a:p>
        </p:txBody>
      </p:sp>
      <p:sp>
        <p:nvSpPr>
          <p:cNvPr id="12" name="Footer Placeholder 11">
            <a:extLst>
              <a:ext uri="{FF2B5EF4-FFF2-40B4-BE49-F238E27FC236}">
                <a16:creationId xmlns:a16="http://schemas.microsoft.com/office/drawing/2014/main" id="{1EF90BDF-2A3B-8AD7-6EE4-11ED28664F7A}"/>
              </a:ext>
            </a:extLst>
          </p:cNvPr>
          <p:cNvSpPr>
            <a:spLocks noGrp="1"/>
          </p:cNvSpPr>
          <p:nvPr>
            <p:ph type="ftr" sz="quarter" idx="11"/>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9A384A4A-7C42-E7AC-02FD-B65B61D2149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385534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54260" y="182880"/>
            <a:ext cx="11247120" cy="4977455"/>
          </a:xfrm>
        </p:spPr>
        <p:txBody>
          <a:bodyPr anchor="t">
            <a:noAutofit/>
          </a:bodyPr>
          <a:lstStyle>
            <a:lvl1pPr algn="l">
              <a:defRPr sz="32500" b="1">
                <a:gradFill>
                  <a:gsLst>
                    <a:gs pos="0">
                      <a:schemeClr val="accent2"/>
                    </a:gs>
                    <a:gs pos="100000">
                      <a:schemeClr val="accent5"/>
                    </a:gs>
                  </a:gsLst>
                  <a:lin ang="4200000" scaled="0"/>
                </a:gradFill>
              </a:defRPr>
            </a:lvl1pPr>
          </a:lstStyle>
          <a:p>
            <a:r>
              <a:rPr lang="en-US" dirty="0"/>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612648" y="4983480"/>
            <a:ext cx="6281928" cy="1353312"/>
          </a:xfrm>
        </p:spPr>
        <p:txBody>
          <a:bodyPr anchor="b">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86ADE8C0-7863-A0F4-9EFB-60B2F8DD221E}"/>
              </a:ext>
            </a:extLst>
          </p:cNvPr>
          <p:cNvSpPr>
            <a:spLocks noGrp="1"/>
          </p:cNvSpPr>
          <p:nvPr>
            <p:ph type="dt" sz="half" idx="14"/>
          </p:nvPr>
        </p:nvSpPr>
        <p:spPr/>
        <p:txBody>
          <a:bodyPr/>
          <a:lstStyle/>
          <a:p>
            <a:fld id="{051A22BB-54D5-4FC8-B555-F8BC3BC81403}" type="datetime1">
              <a:rPr lang="en-US" smtClean="0"/>
              <a:t>8/9/2025</a:t>
            </a:fld>
            <a:endParaRPr lang="en-US" dirty="0"/>
          </a:p>
        </p:txBody>
      </p:sp>
      <p:sp>
        <p:nvSpPr>
          <p:cNvPr id="4" name="Footer Placeholder 3">
            <a:extLst>
              <a:ext uri="{FF2B5EF4-FFF2-40B4-BE49-F238E27FC236}">
                <a16:creationId xmlns:a16="http://schemas.microsoft.com/office/drawing/2014/main" id="{0AE20381-0150-ABDF-3C66-3E77DA79EEC4}"/>
              </a:ext>
            </a:extLst>
          </p:cNvPr>
          <p:cNvSpPr>
            <a:spLocks noGrp="1"/>
          </p:cNvSpPr>
          <p:nvPr>
            <p:ph type="ftr" sz="quarter" idx="15"/>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33AD7FDD-1157-5BB4-4A9F-3F35CE7FF47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3460105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tatement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1C0A04-3BC7-B88E-3974-2A73D0A107E7}"/>
              </a:ext>
            </a:extLst>
          </p:cNvPr>
          <p:cNvSpPr/>
          <p:nvPr userDrawn="1"/>
        </p:nvSpPr>
        <p:spPr>
          <a:xfrm>
            <a:off x="0" y="0"/>
            <a:ext cx="1218895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07991EE-474F-899B-8FEF-F82B3E5BDF10}"/>
              </a:ext>
            </a:extLst>
          </p:cNvPr>
          <p:cNvGrpSpPr/>
          <p:nvPr userDrawn="1"/>
        </p:nvGrpSpPr>
        <p:grpSpPr>
          <a:xfrm>
            <a:off x="-7285" y="-6922"/>
            <a:ext cx="12199285" cy="6869101"/>
            <a:chOff x="-22275" y="-6922"/>
            <a:chExt cx="12214275" cy="6869101"/>
          </a:xfrm>
        </p:grpSpPr>
        <p:sp>
          <p:nvSpPr>
            <p:cNvPr id="8" name="Rectangle 7">
              <a:extLst>
                <a:ext uri="{FF2B5EF4-FFF2-40B4-BE49-F238E27FC236}">
                  <a16:creationId xmlns:a16="http://schemas.microsoft.com/office/drawing/2014/main" id="{19D5B255-8277-F118-03CD-8BAE19E8D68B}"/>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9" name="Rectangle 8">
              <a:extLst>
                <a:ext uri="{FF2B5EF4-FFF2-40B4-BE49-F238E27FC236}">
                  <a16:creationId xmlns:a16="http://schemas.microsoft.com/office/drawing/2014/main" id="{2E8FF695-246F-077D-F2C8-36B38501750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1DB72F2E-896E-2C27-7B7B-07C3BA02B78E}"/>
                </a:ext>
              </a:extLst>
            </p:cNvPr>
            <p:cNvSpPr/>
            <p:nvPr/>
          </p:nvSpPr>
          <p:spPr>
            <a:xfrm flipH="1">
              <a:off x="-14981" y="-6922"/>
              <a:ext cx="3836566"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9522BC71-28C2-81D8-FB44-31BC493BBF5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7680960" cy="5605272"/>
          </a:xfrm>
        </p:spPr>
        <p:txBody>
          <a:bodyPr anchor="t">
            <a:noAutofit/>
          </a:bodyPr>
          <a:lstStyle>
            <a:lvl1pPr marL="0" indent="0">
              <a:lnSpc>
                <a:spcPct val="100000"/>
              </a:lnSpc>
              <a:buNone/>
              <a:defRPr sz="5600" b="1"/>
            </a:lvl1pPr>
            <a:lvl2pPr marL="228600" indent="0">
              <a:lnSpc>
                <a:spcPct val="100000"/>
              </a:lnSpc>
              <a:buNone/>
              <a:defRPr sz="5600" b="1"/>
            </a:lvl2pPr>
            <a:lvl3pPr marL="457200" indent="0">
              <a:lnSpc>
                <a:spcPct val="100000"/>
              </a:lnSpc>
              <a:buNone/>
              <a:defRPr sz="5600" b="1"/>
            </a:lvl3pPr>
            <a:lvl4pPr marL="685800" indent="0">
              <a:lnSpc>
                <a:spcPct val="100000"/>
              </a:lnSpc>
              <a:buNone/>
              <a:defRPr sz="5600" b="1"/>
            </a:lvl4pPr>
            <a:lvl5pPr marL="914400" indent="0">
              <a:lnSpc>
                <a:spcPct val="100000"/>
              </a:lnSpc>
              <a:buNone/>
              <a:defRPr sz="5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p>
            <a:fld id="{98B89EC9-748F-467F-911A-3E9A17390215}" type="datetime1">
              <a:rPr lang="en-US" smtClean="0"/>
              <a:t>8/9/2025</a:t>
            </a:fld>
            <a:endParaRPr lang="en-US" dirty="0"/>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6" name="Group 15">
            <a:extLst>
              <a:ext uri="{FF2B5EF4-FFF2-40B4-BE49-F238E27FC236}">
                <a16:creationId xmlns:a16="http://schemas.microsoft.com/office/drawing/2014/main" id="{83681088-8C72-D3AA-E951-F32AA4318F60}"/>
              </a:ext>
              <a:ext uri="{C183D7F6-B498-43B3-948B-1728B52AA6E4}">
                <adec:decorative xmlns:adec="http://schemas.microsoft.com/office/drawing/2017/decorative" val="1"/>
              </a:ext>
            </a:extLst>
          </p:cNvPr>
          <p:cNvGrpSpPr/>
          <p:nvPr userDrawn="1"/>
        </p:nvGrpSpPr>
        <p:grpSpPr>
          <a:xfrm rot="10800000">
            <a:off x="0" y="6743026"/>
            <a:ext cx="12188952" cy="123363"/>
            <a:chOff x="-5025" y="6737718"/>
            <a:chExt cx="12207200" cy="123363"/>
          </a:xfrm>
          <a:solidFill>
            <a:schemeClr val="tx1"/>
          </a:solidFill>
        </p:grpSpPr>
        <p:sp>
          <p:nvSpPr>
            <p:cNvPr id="17" name="Rectangle 16">
              <a:extLst>
                <a:ext uri="{FF2B5EF4-FFF2-40B4-BE49-F238E27FC236}">
                  <a16:creationId xmlns:a16="http://schemas.microsoft.com/office/drawing/2014/main" id="{923FCCF6-A9CE-8C06-A018-3526E4B210A6}"/>
                </a:ext>
              </a:extLst>
            </p:cNvPr>
            <p:cNvSpPr/>
            <p:nvPr/>
          </p:nvSpPr>
          <p:spPr>
            <a:xfrm rot="5400000" flipH="1">
              <a:off x="6036894" y="695800"/>
              <a:ext cx="123362" cy="1220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641A033-DCF1-2B2E-7479-E074B140FA8C}"/>
                </a:ext>
              </a:extLst>
            </p:cNvPr>
            <p:cNvSpPr/>
            <p:nvPr/>
          </p:nvSpPr>
          <p:spPr>
            <a:xfrm rot="16200000">
              <a:off x="9176406" y="3835311"/>
              <a:ext cx="123362" cy="5928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3F83B6E-95ED-1D70-2F6E-8299525C04B0}"/>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a:solidFill>
            <a:schemeClr val="tx1"/>
          </a:solidFill>
        </p:grpSpPr>
        <p:sp>
          <p:nvSpPr>
            <p:cNvPr id="20" name="Rectangle 19">
              <a:extLst>
                <a:ext uri="{FF2B5EF4-FFF2-40B4-BE49-F238E27FC236}">
                  <a16:creationId xmlns:a16="http://schemas.microsoft.com/office/drawing/2014/main" id="{A1F59BE4-AC2E-2AB9-FE80-40CAF77CA798}"/>
                </a:ext>
              </a:extLst>
            </p:cNvPr>
            <p:cNvSpPr/>
            <p:nvPr/>
          </p:nvSpPr>
          <p:spPr>
            <a:xfrm>
              <a:off x="12068638" y="0"/>
              <a:ext cx="123362"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01C2DAC-E593-02EE-C7E4-01B9BAA443C6}"/>
                </a:ext>
              </a:extLst>
            </p:cNvPr>
            <p:cNvSpPr/>
            <p:nvPr/>
          </p:nvSpPr>
          <p:spPr>
            <a:xfrm>
              <a:off x="12068638" y="3527553"/>
              <a:ext cx="123362" cy="33304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09749557"/>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tatement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1C0A04-3BC7-B88E-3974-2A73D0A107E7}"/>
              </a:ext>
            </a:extLst>
          </p:cNvPr>
          <p:cNvSpPr/>
          <p:nvPr userDrawn="1"/>
        </p:nvSpPr>
        <p:spPr>
          <a:xfrm>
            <a:off x="0" y="0"/>
            <a:ext cx="1218895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07991EE-474F-899B-8FEF-F82B3E5BDF10}"/>
              </a:ext>
            </a:extLst>
          </p:cNvPr>
          <p:cNvGrpSpPr/>
          <p:nvPr userDrawn="1"/>
        </p:nvGrpSpPr>
        <p:grpSpPr>
          <a:xfrm>
            <a:off x="-7285" y="-6922"/>
            <a:ext cx="12199285" cy="6869101"/>
            <a:chOff x="-22275" y="-6922"/>
            <a:chExt cx="12214275" cy="6869101"/>
          </a:xfrm>
        </p:grpSpPr>
        <p:sp>
          <p:nvSpPr>
            <p:cNvPr id="8" name="Rectangle 7">
              <a:extLst>
                <a:ext uri="{FF2B5EF4-FFF2-40B4-BE49-F238E27FC236}">
                  <a16:creationId xmlns:a16="http://schemas.microsoft.com/office/drawing/2014/main" id="{19D5B255-8277-F118-03CD-8BAE19E8D68B}"/>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9" name="Rectangle 8">
              <a:extLst>
                <a:ext uri="{FF2B5EF4-FFF2-40B4-BE49-F238E27FC236}">
                  <a16:creationId xmlns:a16="http://schemas.microsoft.com/office/drawing/2014/main" id="{2E8FF695-246F-077D-F2C8-36B38501750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1DB72F2E-896E-2C27-7B7B-07C3BA02B78E}"/>
                </a:ext>
              </a:extLst>
            </p:cNvPr>
            <p:cNvSpPr/>
            <p:nvPr/>
          </p:nvSpPr>
          <p:spPr>
            <a:xfrm flipH="1">
              <a:off x="-14981" y="-6922"/>
              <a:ext cx="3836566"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9522BC71-28C2-81D8-FB44-31BC493BBF5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7" y="548640"/>
            <a:ext cx="7935607" cy="4780930"/>
          </a:xfrm>
        </p:spPr>
        <p:txBody>
          <a:bodyPr anchor="t">
            <a:noAutofit/>
          </a:bodyPr>
          <a:lstStyle>
            <a:lvl1pPr marL="0" indent="0">
              <a:lnSpc>
                <a:spcPct val="100000"/>
              </a:lnSpc>
              <a:buNone/>
              <a:defRPr sz="5600" b="1"/>
            </a:lvl1pPr>
            <a:lvl2pPr marL="228600" indent="0">
              <a:lnSpc>
                <a:spcPct val="100000"/>
              </a:lnSpc>
              <a:buNone/>
              <a:defRPr sz="5600" b="1"/>
            </a:lvl2pPr>
            <a:lvl3pPr marL="457200" indent="0">
              <a:lnSpc>
                <a:spcPct val="100000"/>
              </a:lnSpc>
              <a:buNone/>
              <a:defRPr sz="5600" b="1"/>
            </a:lvl3pPr>
            <a:lvl4pPr marL="685800" indent="0">
              <a:lnSpc>
                <a:spcPct val="100000"/>
              </a:lnSpc>
              <a:buNone/>
              <a:defRPr sz="5600" b="1"/>
            </a:lvl4pPr>
            <a:lvl5pPr marL="914400" indent="0">
              <a:lnSpc>
                <a:spcPct val="100000"/>
              </a:lnSpc>
              <a:buNone/>
              <a:defRPr sz="5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83681088-8C72-D3AA-E951-F32AA4318F60}"/>
              </a:ext>
              <a:ext uri="{C183D7F6-B498-43B3-948B-1728B52AA6E4}">
                <adec:decorative xmlns:adec="http://schemas.microsoft.com/office/drawing/2017/decorative" val="1"/>
              </a:ext>
            </a:extLst>
          </p:cNvPr>
          <p:cNvGrpSpPr/>
          <p:nvPr userDrawn="1"/>
        </p:nvGrpSpPr>
        <p:grpSpPr>
          <a:xfrm rot="10800000">
            <a:off x="-10332" y="6388874"/>
            <a:ext cx="12199284" cy="477513"/>
            <a:chOff x="-5025" y="6737718"/>
            <a:chExt cx="12207200" cy="123363"/>
          </a:xfrm>
          <a:solidFill>
            <a:schemeClr val="tx1"/>
          </a:solidFill>
        </p:grpSpPr>
        <p:sp>
          <p:nvSpPr>
            <p:cNvPr id="17" name="Rectangle 16">
              <a:extLst>
                <a:ext uri="{FF2B5EF4-FFF2-40B4-BE49-F238E27FC236}">
                  <a16:creationId xmlns:a16="http://schemas.microsoft.com/office/drawing/2014/main" id="{923FCCF6-A9CE-8C06-A018-3526E4B210A6}"/>
                </a:ext>
              </a:extLst>
            </p:cNvPr>
            <p:cNvSpPr/>
            <p:nvPr/>
          </p:nvSpPr>
          <p:spPr>
            <a:xfrm rot="5400000" flipH="1">
              <a:off x="6036894" y="695800"/>
              <a:ext cx="123362" cy="1220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641A033-DCF1-2B2E-7479-E074B140FA8C}"/>
                </a:ext>
              </a:extLst>
            </p:cNvPr>
            <p:cNvSpPr/>
            <p:nvPr/>
          </p:nvSpPr>
          <p:spPr>
            <a:xfrm rot="16200000">
              <a:off x="9176406" y="3835311"/>
              <a:ext cx="123362" cy="5928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3F83B6E-95ED-1D70-2F6E-8299525C04B0}"/>
              </a:ext>
              <a:ext uri="{C183D7F6-B498-43B3-948B-1728B52AA6E4}">
                <adec:decorative xmlns:adec="http://schemas.microsoft.com/office/drawing/2017/decorative" val="1"/>
              </a:ext>
            </a:extLst>
          </p:cNvPr>
          <p:cNvGrpSpPr/>
          <p:nvPr userDrawn="1"/>
        </p:nvGrpSpPr>
        <p:grpSpPr>
          <a:xfrm>
            <a:off x="11719157" y="0"/>
            <a:ext cx="472843" cy="6858000"/>
            <a:chOff x="12068638" y="0"/>
            <a:chExt cx="123362" cy="6858000"/>
          </a:xfrm>
          <a:solidFill>
            <a:schemeClr val="tx1"/>
          </a:solidFill>
        </p:grpSpPr>
        <p:sp>
          <p:nvSpPr>
            <p:cNvPr id="20" name="Rectangle 19">
              <a:extLst>
                <a:ext uri="{FF2B5EF4-FFF2-40B4-BE49-F238E27FC236}">
                  <a16:creationId xmlns:a16="http://schemas.microsoft.com/office/drawing/2014/main" id="{A1F59BE4-AC2E-2AB9-FE80-40CAF77CA798}"/>
                </a:ext>
              </a:extLst>
            </p:cNvPr>
            <p:cNvSpPr/>
            <p:nvPr/>
          </p:nvSpPr>
          <p:spPr>
            <a:xfrm>
              <a:off x="12068638" y="0"/>
              <a:ext cx="123362"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01C2DAC-E593-02EE-C7E4-01B9BAA443C6}"/>
                </a:ext>
              </a:extLst>
            </p:cNvPr>
            <p:cNvSpPr/>
            <p:nvPr/>
          </p:nvSpPr>
          <p:spPr>
            <a:xfrm>
              <a:off x="12068638" y="3527553"/>
              <a:ext cx="123362" cy="33304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DDB1CDE9-5530-27AD-F371-845225CBAE01}"/>
              </a:ext>
            </a:extLst>
          </p:cNvPr>
          <p:cNvSpPr>
            <a:spLocks noGrp="1"/>
          </p:cNvSpPr>
          <p:nvPr>
            <p:ph type="dt" sz="half" idx="14"/>
          </p:nvPr>
        </p:nvSpPr>
        <p:spPr>
          <a:xfrm>
            <a:off x="8430768" y="6386132"/>
            <a:ext cx="3136392" cy="365760"/>
          </a:xfrm>
        </p:spPr>
        <p:txBody>
          <a:bodyPr/>
          <a:lstStyle>
            <a:lvl1pPr>
              <a:defRPr>
                <a:solidFill>
                  <a:schemeClr val="bg1"/>
                </a:solidFill>
              </a:defRPr>
            </a:lvl1pPr>
          </a:lstStyle>
          <a:p>
            <a:fld id="{DDE237E5-2C05-430C-94A2-61DB8B3EAA7B}" type="datetime1">
              <a:rPr lang="en-US" smtClean="0"/>
              <a:t>8/9/2025</a:t>
            </a:fld>
            <a:endParaRPr lang="en-US" dirty="0"/>
          </a:p>
        </p:txBody>
      </p:sp>
      <p:sp>
        <p:nvSpPr>
          <p:cNvPr id="4" name="Footer Placeholder 3">
            <a:extLst>
              <a:ext uri="{FF2B5EF4-FFF2-40B4-BE49-F238E27FC236}">
                <a16:creationId xmlns:a16="http://schemas.microsoft.com/office/drawing/2014/main" id="{BD0BD0FB-DF25-A357-E7A1-DE73856D8C07}"/>
              </a:ext>
            </a:extLst>
          </p:cNvPr>
          <p:cNvSpPr>
            <a:spLocks noGrp="1"/>
          </p:cNvSpPr>
          <p:nvPr>
            <p:ph type="ftr" sz="quarter" idx="15"/>
          </p:nvPr>
        </p:nvSpPr>
        <p:spPr>
          <a:xfrm>
            <a:off x="612648" y="6386132"/>
            <a:ext cx="4096512" cy="365760"/>
          </a:xfrm>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7F5A7A1A-40D3-94ED-3398-E5F9BADBC5E8}"/>
              </a:ext>
            </a:extLst>
          </p:cNvPr>
          <p:cNvSpPr>
            <a:spLocks noGrp="1"/>
          </p:cNvSpPr>
          <p:nvPr>
            <p:ph type="sldNum" sz="quarter" idx="16"/>
          </p:nvPr>
        </p:nvSpPr>
        <p:spPr>
          <a:xfrm>
            <a:off x="11484864" y="6386132"/>
            <a:ext cx="493776" cy="365760"/>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0314460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tatement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882175" y="751366"/>
            <a:ext cx="8353433" cy="5402545"/>
          </a:xfrm>
        </p:spPr>
        <p:txBody>
          <a:bodyPr anchor="ctr">
            <a:noAutofit/>
          </a:bodyPr>
          <a:lstStyle>
            <a:lvl1pPr marL="0" indent="0">
              <a:lnSpc>
                <a:spcPct val="100000"/>
              </a:lnSpc>
              <a:buNone/>
              <a:defRPr sz="4800" b="1">
                <a:gradFill>
                  <a:gsLst>
                    <a:gs pos="0">
                      <a:schemeClr val="accent5"/>
                    </a:gs>
                    <a:gs pos="90000">
                      <a:schemeClr val="accent2"/>
                    </a:gs>
                  </a:gsLst>
                  <a:lin ang="9600000" scaled="0"/>
                </a:gradFill>
              </a:defRPr>
            </a:lvl1pPr>
            <a:lvl2pPr marL="228600" indent="0">
              <a:lnSpc>
                <a:spcPct val="100000"/>
              </a:lnSpc>
              <a:buNone/>
              <a:defRPr sz="4800" b="1">
                <a:gradFill>
                  <a:gsLst>
                    <a:gs pos="0">
                      <a:schemeClr val="accent5"/>
                    </a:gs>
                    <a:gs pos="90000">
                      <a:schemeClr val="accent2"/>
                    </a:gs>
                  </a:gsLst>
                  <a:lin ang="9600000" scaled="0"/>
                </a:gradFill>
              </a:defRPr>
            </a:lvl2pPr>
            <a:lvl3pPr marL="457200" indent="0">
              <a:lnSpc>
                <a:spcPct val="100000"/>
              </a:lnSpc>
              <a:buNone/>
              <a:defRPr sz="4800" b="1">
                <a:gradFill>
                  <a:gsLst>
                    <a:gs pos="0">
                      <a:schemeClr val="accent5"/>
                    </a:gs>
                    <a:gs pos="90000">
                      <a:schemeClr val="accent2"/>
                    </a:gs>
                  </a:gsLst>
                  <a:lin ang="9600000" scaled="0"/>
                </a:gradFill>
              </a:defRPr>
            </a:lvl3pPr>
            <a:lvl4pPr marL="685800" indent="0">
              <a:lnSpc>
                <a:spcPct val="100000"/>
              </a:lnSpc>
              <a:buNone/>
              <a:defRPr sz="4800" b="1">
                <a:gradFill>
                  <a:gsLst>
                    <a:gs pos="0">
                      <a:schemeClr val="accent5"/>
                    </a:gs>
                    <a:gs pos="90000">
                      <a:schemeClr val="accent2"/>
                    </a:gs>
                  </a:gsLst>
                  <a:lin ang="9600000" scaled="0"/>
                </a:gradFill>
              </a:defRPr>
            </a:lvl4pPr>
            <a:lvl5pPr marL="914400" indent="0">
              <a:lnSpc>
                <a:spcPct val="100000"/>
              </a:lnSpc>
              <a:buNone/>
              <a:defRPr sz="4800" b="1">
                <a:gradFill>
                  <a:gsLst>
                    <a:gs pos="0">
                      <a:schemeClr val="accent5"/>
                    </a:gs>
                    <a:gs pos="90000">
                      <a:schemeClr val="accent2"/>
                    </a:gs>
                  </a:gsLst>
                  <a:lin ang="9600000" scaled="0"/>
                </a:gra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p>
            <a:fld id="{936999E5-D287-420B-976A-C27FA1ACB8DB}" type="datetime1">
              <a:rPr lang="en-US" smtClean="0"/>
              <a:t>8/9/2025</a:t>
            </a:fld>
            <a:endParaRPr lang="en-US" dirty="0"/>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6323AF82-B640-17D0-AC4B-55F4EDF5C4D1}"/>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4" name="Rectangle 3">
              <a:extLst>
                <a:ext uri="{FF2B5EF4-FFF2-40B4-BE49-F238E27FC236}">
                  <a16:creationId xmlns:a16="http://schemas.microsoft.com/office/drawing/2014/main" id="{2DA5C8EA-7A6C-8AC0-78D1-F538329B41B8}"/>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F2FAD3C-DB75-D855-489D-B09F992EA0E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FB287CE5-00A5-FA1D-EB2D-E5CFD27420D3}"/>
              </a:ext>
              <a:ext uri="{C183D7F6-B498-43B3-948B-1728B52AA6E4}">
                <adec:decorative xmlns:adec="http://schemas.microsoft.com/office/drawing/2017/decorative" val="1"/>
              </a:ext>
            </a:extLst>
          </p:cNvPr>
          <p:cNvGrpSpPr/>
          <p:nvPr userDrawn="1"/>
        </p:nvGrpSpPr>
        <p:grpSpPr>
          <a:xfrm rot="10800000">
            <a:off x="0" y="6734636"/>
            <a:ext cx="12188952" cy="123363"/>
            <a:chOff x="-5025" y="6737718"/>
            <a:chExt cx="12207200" cy="123363"/>
          </a:xfrm>
        </p:grpSpPr>
        <p:sp>
          <p:nvSpPr>
            <p:cNvPr id="23" name="Rectangle 22">
              <a:extLst>
                <a:ext uri="{FF2B5EF4-FFF2-40B4-BE49-F238E27FC236}">
                  <a16:creationId xmlns:a16="http://schemas.microsoft.com/office/drawing/2014/main" id="{12C43EBD-E088-A3CD-FCDE-E6ED8F87D148}"/>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D88F00F-9D01-378E-377E-26B543D2FA77}"/>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18012982"/>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4EF53934-FF5E-40BD-A7EF-BE94B0ACBBC1}" type="datetime1">
              <a:rPr lang="en-US" smtClean="0"/>
              <a:t>8/9/2025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02865"/>
            <a:ext cx="9198864" cy="559982"/>
          </a:xfrm>
        </p:spPr>
        <p:txBody>
          <a:bodyPr>
            <a:noAutofit/>
          </a:bodyPr>
          <a:lstStyle>
            <a:lvl1pPr marL="0" indent="0">
              <a:buNone/>
              <a:defRPr sz="2400" b="1">
                <a:gradFill>
                  <a:gsLst>
                    <a:gs pos="0">
                      <a:schemeClr val="accent5"/>
                    </a:gs>
                    <a:gs pos="90000">
                      <a:schemeClr val="accent2"/>
                    </a:gs>
                  </a:gsLst>
                  <a:lin ang="9600000" scaled="0"/>
                </a:gradFill>
              </a:defRPr>
            </a:lvl1pPr>
            <a:lvl2pPr marL="228600" indent="0">
              <a:buNone/>
              <a:defRPr sz="2400" b="1">
                <a:gradFill>
                  <a:gsLst>
                    <a:gs pos="0">
                      <a:schemeClr val="accent5"/>
                    </a:gs>
                    <a:gs pos="90000">
                      <a:schemeClr val="accent2"/>
                    </a:gs>
                  </a:gsLst>
                  <a:lin ang="9600000" scaled="0"/>
                </a:gradFill>
              </a:defRPr>
            </a:lvl2pPr>
            <a:lvl3pPr marL="457200" indent="0">
              <a:buNone/>
              <a:defRPr sz="2000" b="1">
                <a:gradFill>
                  <a:gsLst>
                    <a:gs pos="0">
                      <a:schemeClr val="accent5"/>
                    </a:gs>
                    <a:gs pos="90000">
                      <a:schemeClr val="accent2"/>
                    </a:gs>
                  </a:gsLst>
                  <a:lin ang="9600000" scaled="0"/>
                </a:gradFill>
              </a:defRPr>
            </a:lvl3pPr>
            <a:lvl4pPr marL="685800" indent="0">
              <a:buNone/>
              <a:defRPr sz="1800" b="1">
                <a:gradFill>
                  <a:gsLst>
                    <a:gs pos="0">
                      <a:schemeClr val="accent5"/>
                    </a:gs>
                    <a:gs pos="90000">
                      <a:schemeClr val="accent2"/>
                    </a:gs>
                  </a:gsLst>
                  <a:lin ang="9600000" scaled="0"/>
                </a:gradFill>
              </a:defRPr>
            </a:lvl4pPr>
            <a:lvl5pPr marL="914400" indent="0">
              <a:buNone/>
              <a:defRPr sz="1600" b="1">
                <a:gradFill>
                  <a:gsLst>
                    <a:gs pos="0">
                      <a:schemeClr val="accent5"/>
                    </a:gs>
                    <a:gs pos="90000">
                      <a:schemeClr val="accent2"/>
                    </a:gs>
                  </a:gsLst>
                  <a:lin ang="9600000" scaled="0"/>
                </a:gra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49805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008CFE4-4AC8-17F9-C6E2-22D96CF81069}"/>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BF771DE8-E061-3895-510A-61CBC2443569}"/>
              </a:ext>
            </a:extLst>
          </p:cNvPr>
          <p:cNvGrpSpPr/>
          <p:nvPr userDrawn="1"/>
        </p:nvGrpSpPr>
        <p:grpSpPr>
          <a:xfrm>
            <a:off x="807326" y="778051"/>
            <a:ext cx="10577346" cy="5314435"/>
            <a:chOff x="807326" y="778051"/>
            <a:chExt cx="10577346" cy="5314435"/>
          </a:xfrm>
        </p:grpSpPr>
        <p:sp>
          <p:nvSpPr>
            <p:cNvPr id="9" name="Rectangle 8">
              <a:extLst>
                <a:ext uri="{FF2B5EF4-FFF2-40B4-BE49-F238E27FC236}">
                  <a16:creationId xmlns:a16="http://schemas.microsoft.com/office/drawing/2014/main" id="{CD2E260E-763F-A06B-2808-39975829F205}"/>
                </a:ext>
              </a:extLst>
            </p:cNvPr>
            <p:cNvSpPr/>
            <p:nvPr/>
          </p:nvSpPr>
          <p:spPr>
            <a:xfrm rot="5400000" flipH="1">
              <a:off x="3438786" y="-1853401"/>
              <a:ext cx="5314432" cy="10577340"/>
            </a:xfrm>
            <a:prstGeom prst="rect">
              <a:avLst/>
            </a:prstGeom>
            <a:gradFill>
              <a:gsLst>
                <a:gs pos="0">
                  <a:schemeClr val="accent2">
                    <a:alpha val="78000"/>
                  </a:schemeClr>
                </a:gs>
                <a:gs pos="93000">
                  <a:schemeClr val="accent5">
                    <a:alpha val="8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8E82642F-D94D-7313-EB9D-48E3CBEDD19C}"/>
                </a:ext>
              </a:extLst>
            </p:cNvPr>
            <p:cNvSpPr/>
            <p:nvPr/>
          </p:nvSpPr>
          <p:spPr>
            <a:xfrm rot="16200000" flipH="1">
              <a:off x="3445177" y="-1846407"/>
              <a:ext cx="5314435" cy="10563352"/>
            </a:xfrm>
            <a:prstGeom prst="rect">
              <a:avLst/>
            </a:prstGeom>
            <a:gradFill flip="none" rotWithShape="1">
              <a:gsLst>
                <a:gs pos="0">
                  <a:schemeClr val="accent5">
                    <a:alpha val="79000"/>
                  </a:schemeClr>
                </a:gs>
                <a:gs pos="32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7AF07BFD-B9D2-EC0A-E652-91B14A953CD7}"/>
                </a:ext>
              </a:extLst>
            </p:cNvPr>
            <p:cNvSpPr/>
            <p:nvPr/>
          </p:nvSpPr>
          <p:spPr>
            <a:xfrm rot="10800000">
              <a:off x="807326" y="778051"/>
              <a:ext cx="3333441" cy="530836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1A4CA2AB-CF12-B4C5-473B-8012BA7C6F73}"/>
                </a:ext>
                <a:ext uri="{C183D7F6-B498-43B3-948B-1728B52AA6E4}">
                  <adec:decorative xmlns:adec="http://schemas.microsoft.com/office/drawing/2017/decorative" val="1"/>
                </a:ext>
              </a:extLst>
            </p:cNvPr>
            <p:cNvSpPr/>
            <p:nvPr/>
          </p:nvSpPr>
          <p:spPr>
            <a:xfrm rot="5400000" flipH="1">
              <a:off x="4205050" y="-1083744"/>
              <a:ext cx="4078718" cy="10273742"/>
            </a:xfrm>
            <a:prstGeom prst="rect">
              <a:avLst/>
            </a:prstGeom>
            <a:gradFill flip="none" rotWithShape="1">
              <a:gsLst>
                <a:gs pos="2000">
                  <a:schemeClr val="accent5">
                    <a:lumMod val="60000"/>
                    <a:lumOff val="40000"/>
                    <a:alpha val="68000"/>
                  </a:schemeClr>
                </a:gs>
                <a:gs pos="26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bg1"/>
                </a:solidFill>
              </a:defRPr>
            </a:lvl1pPr>
          </a:lstStyle>
          <a:p>
            <a:fld id="{00FE3343-9C91-4096-99FF-ECBDF38E6A84}" type="datetime1">
              <a:rPr lang="en-US" smtClean="0"/>
              <a:t>8/9/2025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285905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3-">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008CFE4-4AC8-17F9-C6E2-22D96CF81069}"/>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E1DE4581-CCFE-13FF-B53C-592638067FCF}"/>
              </a:ext>
            </a:extLst>
          </p:cNvPr>
          <p:cNvGrpSpPr/>
          <p:nvPr userDrawn="1"/>
        </p:nvGrpSpPr>
        <p:grpSpPr>
          <a:xfrm>
            <a:off x="-22275" y="-6922"/>
            <a:ext cx="12214275" cy="6888025"/>
            <a:chOff x="-22275" y="-6922"/>
            <a:chExt cx="12214275" cy="6888025"/>
          </a:xfrm>
        </p:grpSpPr>
        <p:sp>
          <p:nvSpPr>
            <p:cNvPr id="15" name="Rectangle 14">
              <a:extLst>
                <a:ext uri="{FF2B5EF4-FFF2-40B4-BE49-F238E27FC236}">
                  <a16:creationId xmlns:a16="http://schemas.microsoft.com/office/drawing/2014/main" id="{0A60AF8B-1447-F11B-317A-2B62BF427200}"/>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B7607FDD-F605-68F1-7AA0-8C46B55839F8}"/>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C67C2197-4AA5-2448-A5C9-5616910115AD}"/>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a:extLst>
                <a:ext uri="{FF2B5EF4-FFF2-40B4-BE49-F238E27FC236}">
                  <a16:creationId xmlns:a16="http://schemas.microsoft.com/office/drawing/2014/main" id="{9761D807-E465-A2B1-482D-442EF66B9993}"/>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6" name="Rectangle 5">
            <a:extLst>
              <a:ext uri="{FF2B5EF4-FFF2-40B4-BE49-F238E27FC236}">
                <a16:creationId xmlns:a16="http://schemas.microsoft.com/office/drawing/2014/main" id="{86778F49-4B68-120E-A1F3-0E4E0A1907FA}"/>
              </a:ext>
            </a:extLst>
          </p:cNvPr>
          <p:cNvSpPr/>
          <p:nvPr userDrawn="1"/>
        </p:nvSpPr>
        <p:spPr>
          <a:xfrm>
            <a:off x="803940" y="778051"/>
            <a:ext cx="10577340" cy="530836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gradFill>
                  <a:gsLst>
                    <a:gs pos="0">
                      <a:schemeClr val="accent5"/>
                    </a:gs>
                    <a:gs pos="99000">
                      <a:schemeClr val="accent2"/>
                    </a:gs>
                  </a:gsLst>
                  <a:lin ang="0" scaled="0"/>
                </a:gradFill>
              </a:defRPr>
            </a:lvl1pPr>
          </a:lstStyle>
          <a:p>
            <a:r>
              <a:rPr lang="en-US" dirty="0"/>
              <a:t>Click to edit Quote</a:t>
            </a:r>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gradFill>
                  <a:gsLst>
                    <a:gs pos="0">
                      <a:schemeClr val="accent5"/>
                    </a:gs>
                    <a:gs pos="99000">
                      <a:schemeClr val="accent2"/>
                    </a:gs>
                  </a:gsLst>
                  <a:lin ang="0" scaled="0"/>
                </a:gradFill>
              </a:defRPr>
            </a:lvl1pPr>
            <a:lvl2pPr marL="228600" indent="0">
              <a:buNone/>
              <a:defRPr lang="en-US" b="1" dirty="0">
                <a:gradFill>
                  <a:gsLst>
                    <a:gs pos="0">
                      <a:schemeClr val="accent5"/>
                    </a:gs>
                    <a:gs pos="99000">
                      <a:schemeClr val="accent2"/>
                    </a:gs>
                  </a:gsLst>
                  <a:lin ang="0" scaled="0"/>
                </a:gradFill>
              </a:defRPr>
            </a:lvl2pPr>
            <a:lvl3pPr marL="457200" indent="0">
              <a:buNone/>
              <a:defRPr lang="en-US" b="1" dirty="0">
                <a:gradFill>
                  <a:gsLst>
                    <a:gs pos="0">
                      <a:schemeClr val="accent5"/>
                    </a:gs>
                    <a:gs pos="99000">
                      <a:schemeClr val="accent2"/>
                    </a:gs>
                  </a:gsLst>
                  <a:lin ang="0" scaled="0"/>
                </a:gradFill>
              </a:defRPr>
            </a:lvl3pPr>
            <a:lvl4pPr marL="685800" indent="0">
              <a:buNone/>
              <a:defRPr lang="en-US" b="1" dirty="0">
                <a:gradFill>
                  <a:gsLst>
                    <a:gs pos="0">
                      <a:schemeClr val="accent5"/>
                    </a:gs>
                    <a:gs pos="99000">
                      <a:schemeClr val="accent2"/>
                    </a:gs>
                  </a:gsLst>
                  <a:lin ang="0" scaled="0"/>
                </a:gradFill>
              </a:defRPr>
            </a:lvl4pPr>
            <a:lvl5pPr marL="914400" indent="0">
              <a:buNone/>
              <a:defRPr lang="en-US" b="1" dirty="0">
                <a:gradFill>
                  <a:gsLst>
                    <a:gs pos="0">
                      <a:schemeClr val="accent5"/>
                    </a:gs>
                    <a:gs pos="99000">
                      <a:schemeClr val="accent2"/>
                    </a:gs>
                  </a:gsLst>
                  <a:lin ang="0" scaled="0"/>
                </a:gra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A2209B1C-CE9D-4940-AB37-92194140AE23}" type="datetime1">
              <a:rPr lang="en-US" smtClean="0"/>
              <a:t>8/9/2025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8558812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438912"/>
            <a:ext cx="9619488" cy="4526280"/>
          </a:xfrm>
        </p:spPr>
        <p:txBody>
          <a:bodyPr anchor="ctr">
            <a:normAutofit/>
          </a:bodyPr>
          <a:lstStyle>
            <a:lvl1pPr algn="l">
              <a:lnSpc>
                <a:spcPct val="100000"/>
              </a:lnSpc>
              <a:defRPr sz="480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965192"/>
            <a:ext cx="5431536" cy="1289304"/>
          </a:xfrm>
        </p:spPr>
        <p:txBody>
          <a:bodyPr anchor="b">
            <a:normAutofit/>
          </a:bodyPr>
          <a:lstStyle>
            <a:lvl1pPr marL="0" indent="0" algn="l">
              <a:buNone/>
              <a:defRPr sz="2000" b="1">
                <a:gradFill>
                  <a:gsLst>
                    <a:gs pos="0">
                      <a:schemeClr val="accent2"/>
                    </a:gs>
                    <a:gs pos="90000">
                      <a:schemeClr val="accent5"/>
                    </a:gs>
                  </a:gsLst>
                  <a:lin ang="96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a:extLst>
              <a:ext uri="{FF2B5EF4-FFF2-40B4-BE49-F238E27FC236}">
                <a16:creationId xmlns:a16="http://schemas.microsoft.com/office/drawing/2014/main" id="{4EA7374B-034F-DC15-AAE6-F4EEF684D23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8" name="Rectangle 7">
              <a:extLst>
                <a:ext uri="{FF2B5EF4-FFF2-40B4-BE49-F238E27FC236}">
                  <a16:creationId xmlns:a16="http://schemas.microsoft.com/office/drawing/2014/main" id="{E7C328D3-B18B-24BD-03FA-227757B1BD0C}"/>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5D7C039-2BFE-AA4E-98FF-0FB05C26829B}"/>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Date Placeholder 9">
            <a:extLst>
              <a:ext uri="{FF2B5EF4-FFF2-40B4-BE49-F238E27FC236}">
                <a16:creationId xmlns:a16="http://schemas.microsoft.com/office/drawing/2014/main" id="{C7DC2A72-E563-CD29-C82F-E6F44278A5FD}"/>
              </a:ext>
            </a:extLst>
          </p:cNvPr>
          <p:cNvSpPr>
            <a:spLocks noGrp="1"/>
          </p:cNvSpPr>
          <p:nvPr>
            <p:ph type="dt" sz="half" idx="10"/>
          </p:nvPr>
        </p:nvSpPr>
        <p:spPr/>
        <p:txBody>
          <a:bodyPr/>
          <a:lstStyle/>
          <a:p>
            <a:fld id="{145BA0D5-708A-43AB-A631-CC05967A9D60}" type="datetime1">
              <a:rPr lang="en-US" smtClean="0"/>
              <a:t>8/9/2025</a:t>
            </a:fld>
            <a:endParaRPr lang="en-US" dirty="0"/>
          </a:p>
        </p:txBody>
      </p:sp>
      <p:sp>
        <p:nvSpPr>
          <p:cNvPr id="11" name="Footer Placeholder 10">
            <a:extLst>
              <a:ext uri="{FF2B5EF4-FFF2-40B4-BE49-F238E27FC236}">
                <a16:creationId xmlns:a16="http://schemas.microsoft.com/office/drawing/2014/main" id="{339EBEAB-D6C7-76FD-D09E-300CFDFFB3F9}"/>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DEFD7D0D-5253-7FBF-942F-E305F49064C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247753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Quote 5">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EE128E1-0CDA-47A1-D35D-9C25479EF62C}"/>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8" name="Rectangle 7">
              <a:extLst>
                <a:ext uri="{FF2B5EF4-FFF2-40B4-BE49-F238E27FC236}">
                  <a16:creationId xmlns:a16="http://schemas.microsoft.com/office/drawing/2014/main" id="{D619BAD8-E856-5A54-5FB5-85E6CAC4E304}"/>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3FCF455-BD54-50B4-8076-41DC7D47954B}"/>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1A753856-64E9-57B8-BA9A-9192CD4E9455}"/>
              </a:ext>
              <a:ext uri="{C183D7F6-B498-43B3-948B-1728B52AA6E4}">
                <adec:decorative xmlns:adec="http://schemas.microsoft.com/office/drawing/2017/decorative" val="1"/>
              </a:ext>
            </a:extLst>
          </p:cNvPr>
          <p:cNvGrpSpPr/>
          <p:nvPr userDrawn="1"/>
        </p:nvGrpSpPr>
        <p:grpSpPr>
          <a:xfrm rot="10800000">
            <a:off x="0" y="1"/>
            <a:ext cx="12188952" cy="123363"/>
            <a:chOff x="-5025" y="6737718"/>
            <a:chExt cx="12207200" cy="123363"/>
          </a:xfrm>
        </p:grpSpPr>
        <p:sp>
          <p:nvSpPr>
            <p:cNvPr id="11" name="Rectangle 10">
              <a:extLst>
                <a:ext uri="{FF2B5EF4-FFF2-40B4-BE49-F238E27FC236}">
                  <a16:creationId xmlns:a16="http://schemas.microsoft.com/office/drawing/2014/main" id="{E9BB5D38-3664-8477-8F8A-91B17B1EE508}"/>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F4A8525-6EB9-D4F1-AB1C-1F0B1952FC3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92984"/>
            <a:ext cx="9317736" cy="3785616"/>
          </a:xfrm>
        </p:spPr>
        <p:txBody>
          <a:bodyPr anchor="b">
            <a:normAutofit/>
          </a:bodyPr>
          <a:lstStyle>
            <a:lvl1pPr algn="l">
              <a:lnSpc>
                <a:spcPct val="100000"/>
              </a:lnSpc>
              <a:defRPr sz="480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078600"/>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F75FDC78-0A9E-49C8-8A38-9E53DCF02CCC}" type="datetime1">
              <a:rPr lang="en-US" smtClean="0"/>
              <a:t>8/9/2025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07404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10954512" cy="1197864"/>
          </a:xfrm>
        </p:spPr>
        <p:txBody>
          <a:bodyPr vert="horz" lIns="91440" tIns="45720" rIns="91440" bIns="45720" rtlCol="0" anchor="b">
            <a:normAutofit/>
          </a:bodyPr>
          <a:lstStyle>
            <a:lvl1pPr>
              <a:defRPr lang="en-US" dirty="0"/>
            </a:lvl1pPr>
          </a:lstStyle>
          <a:p>
            <a:pPr lvl="0"/>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612648" y="2020825"/>
            <a:ext cx="5166360" cy="42976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400800" y="2015341"/>
            <a:ext cx="5166360" cy="43031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EEF6C83-0707-1E19-34F9-FDA8120FE3C2}"/>
              </a:ext>
            </a:extLst>
          </p:cNvPr>
          <p:cNvSpPr>
            <a:spLocks noGrp="1"/>
          </p:cNvSpPr>
          <p:nvPr>
            <p:ph type="dt" sz="half" idx="15"/>
          </p:nvPr>
        </p:nvSpPr>
        <p:spPr/>
        <p:txBody>
          <a:bodyPr/>
          <a:lstStyle/>
          <a:p>
            <a:fld id="{6CA9959E-7598-40EA-A31B-5530B1413770}" type="datetime1">
              <a:rPr lang="en-US" smtClean="0"/>
              <a:t>8/9/2025</a:t>
            </a:fld>
            <a:endParaRPr lang="en-US" dirty="0"/>
          </a:p>
        </p:txBody>
      </p:sp>
      <p:sp>
        <p:nvSpPr>
          <p:cNvPr id="6" name="Footer Placeholder 5">
            <a:extLst>
              <a:ext uri="{FF2B5EF4-FFF2-40B4-BE49-F238E27FC236}">
                <a16:creationId xmlns:a16="http://schemas.microsoft.com/office/drawing/2014/main" id="{DD8CDB76-28FD-D889-FD29-B75FE2B5FE69}"/>
              </a:ext>
            </a:extLst>
          </p:cNvPr>
          <p:cNvSpPr>
            <a:spLocks noGrp="1"/>
          </p:cNvSpPr>
          <p:nvPr>
            <p:ph type="ftr" sz="quarter" idx="16"/>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EB6D04B2-E95F-4EE6-17BF-F49CBC96739A}"/>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4000">
                <a:gradFill>
                  <a:gsLst>
                    <a:gs pos="0">
                      <a:schemeClr val="accent2"/>
                    </a:gs>
                    <a:gs pos="100000">
                      <a:schemeClr val="accent5"/>
                    </a:gs>
                  </a:gsLst>
                  <a:lin ang="48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12188952" cy="4608576"/>
          </a:xfrm>
          <a:noFill/>
        </p:spPr>
        <p:txBody>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AA45ACC4-E893-074F-A086-F3C5EE6DB8B5}"/>
              </a:ext>
            </a:extLst>
          </p:cNvPr>
          <p:cNvSpPr>
            <a:spLocks noGrp="1"/>
          </p:cNvSpPr>
          <p:nvPr>
            <p:ph type="dt" sz="half" idx="14"/>
          </p:nvPr>
        </p:nvSpPr>
        <p:spPr/>
        <p:txBody>
          <a:bodyPr/>
          <a:lstStyle/>
          <a:p>
            <a:fld id="{EA7AAEDD-33D5-4C71-A2A9-BD0BD02A990D}" type="datetime1">
              <a:rPr lang="en-US" smtClean="0"/>
              <a:t>8/9/2025</a:t>
            </a:fld>
            <a:endParaRPr lang="en-US" dirty="0"/>
          </a:p>
        </p:txBody>
      </p:sp>
      <p:sp>
        <p:nvSpPr>
          <p:cNvPr id="5" name="Footer Placeholder 4">
            <a:extLst>
              <a:ext uri="{FF2B5EF4-FFF2-40B4-BE49-F238E27FC236}">
                <a16:creationId xmlns:a16="http://schemas.microsoft.com/office/drawing/2014/main" id="{8793744C-74E1-2578-CFE3-9607A1E8E78B}"/>
              </a:ext>
            </a:extLst>
          </p:cNvPr>
          <p:cNvSpPr>
            <a:spLocks noGrp="1"/>
          </p:cNvSpPr>
          <p:nvPr>
            <p:ph type="ftr" sz="quarter" idx="15"/>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01DF715-EAAA-F343-7DF0-B2A06F36820D}"/>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17685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B646A9-91B4-D2CF-8B72-68E668219C00}"/>
              </a:ext>
            </a:extLst>
          </p:cNvPr>
          <p:cNvSpPr/>
          <p:nvPr userDrawn="1"/>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10954512" cy="1197864"/>
          </a:xfrm>
        </p:spPr>
        <p:txBody>
          <a:bodyPr/>
          <a:lstStyle>
            <a:lvl1pPr>
              <a:defRPr>
                <a:solidFill>
                  <a:schemeClr val="bg1"/>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612648" y="2133600"/>
            <a:ext cx="5166360" cy="4184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400800" y="2128115"/>
            <a:ext cx="5166360" cy="41903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EC2184DE-1D38-B3AE-D560-557B3726B547}"/>
              </a:ext>
            </a:extLst>
          </p:cNvPr>
          <p:cNvSpPr>
            <a:spLocks noGrp="1"/>
          </p:cNvSpPr>
          <p:nvPr>
            <p:ph type="dt" sz="half" idx="15"/>
          </p:nvPr>
        </p:nvSpPr>
        <p:spPr/>
        <p:txBody>
          <a:bodyPr/>
          <a:lstStyle/>
          <a:p>
            <a:fld id="{4E5E196D-7162-46EF-9232-0FDF280FAB25}" type="datetime1">
              <a:rPr lang="en-US" smtClean="0"/>
              <a:t>8/9/2025</a:t>
            </a:fld>
            <a:endParaRPr lang="en-US" dirty="0"/>
          </a:p>
        </p:txBody>
      </p:sp>
      <p:sp>
        <p:nvSpPr>
          <p:cNvPr id="4" name="Footer Placeholder 3">
            <a:extLst>
              <a:ext uri="{FF2B5EF4-FFF2-40B4-BE49-F238E27FC236}">
                <a16:creationId xmlns:a16="http://schemas.microsoft.com/office/drawing/2014/main" id="{392A082C-5D4A-4A20-87E3-9906B5F3BAF4}"/>
              </a:ext>
            </a:extLst>
          </p:cNvPr>
          <p:cNvSpPr>
            <a:spLocks noGrp="1"/>
          </p:cNvSpPr>
          <p:nvPr>
            <p:ph type="ftr" sz="quarter" idx="16"/>
          </p:nvPr>
        </p:nvSpPr>
        <p:spPr/>
        <p:txBody>
          <a:bodyPr/>
          <a:lstStyle/>
          <a:p>
            <a:pPr algn="l"/>
            <a:r>
              <a:rPr lang="en-US" dirty="0"/>
              <a:t>Sample Footer Text</a:t>
            </a:r>
          </a:p>
        </p:txBody>
      </p:sp>
      <p:sp>
        <p:nvSpPr>
          <p:cNvPr id="8" name="Slide Number Placeholder 7">
            <a:extLst>
              <a:ext uri="{FF2B5EF4-FFF2-40B4-BE49-F238E27FC236}">
                <a16:creationId xmlns:a16="http://schemas.microsoft.com/office/drawing/2014/main" id="{AD66BE47-AC20-1061-07AD-89A41D02F482}"/>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637452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12648" y="502920"/>
            <a:ext cx="10954512" cy="119786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12648" y="1682496"/>
            <a:ext cx="5166360" cy="822960"/>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612648" y="2615609"/>
            <a:ext cx="5166360" cy="37028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400038" y="2615608"/>
            <a:ext cx="5166360" cy="37028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400800" y="1682496"/>
            <a:ext cx="5166360" cy="822960"/>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Date Placeholder 3">
            <a:extLst>
              <a:ext uri="{FF2B5EF4-FFF2-40B4-BE49-F238E27FC236}">
                <a16:creationId xmlns:a16="http://schemas.microsoft.com/office/drawing/2014/main" id="{88D0645D-C128-9FF0-2E8B-D2E3E34687DA}"/>
              </a:ext>
            </a:extLst>
          </p:cNvPr>
          <p:cNvSpPr>
            <a:spLocks noGrp="1"/>
          </p:cNvSpPr>
          <p:nvPr>
            <p:ph type="dt" sz="half" idx="15"/>
          </p:nvPr>
        </p:nvSpPr>
        <p:spPr/>
        <p:txBody>
          <a:bodyPr/>
          <a:lstStyle/>
          <a:p>
            <a:fld id="{274F6644-90F3-4C1F-B26D-101843FBA04D}" type="datetime1">
              <a:rPr lang="en-US" smtClean="0"/>
              <a:t>8/9/2025</a:t>
            </a:fld>
            <a:endParaRPr lang="en-US" dirty="0"/>
          </a:p>
        </p:txBody>
      </p:sp>
      <p:sp>
        <p:nvSpPr>
          <p:cNvPr id="6" name="Footer Placeholder 5">
            <a:extLst>
              <a:ext uri="{FF2B5EF4-FFF2-40B4-BE49-F238E27FC236}">
                <a16:creationId xmlns:a16="http://schemas.microsoft.com/office/drawing/2014/main" id="{80669AB3-1083-59C6-B9F8-A35C0D406617}"/>
              </a:ext>
            </a:extLst>
          </p:cNvPr>
          <p:cNvSpPr>
            <a:spLocks noGrp="1"/>
          </p:cNvSpPr>
          <p:nvPr>
            <p:ph type="ftr" sz="quarter" idx="16"/>
          </p:nvPr>
        </p:nvSpPr>
        <p:spPr/>
        <p:txBody>
          <a:bodyPr/>
          <a:lstStyle/>
          <a:p>
            <a:pPr algn="l"/>
            <a:r>
              <a:rPr lang="en-US" dirty="0"/>
              <a:t>Sample Footer Text</a:t>
            </a:r>
          </a:p>
        </p:txBody>
      </p:sp>
      <p:sp>
        <p:nvSpPr>
          <p:cNvPr id="10" name="Slide Number Placeholder 9">
            <a:extLst>
              <a:ext uri="{FF2B5EF4-FFF2-40B4-BE49-F238E27FC236}">
                <a16:creationId xmlns:a16="http://schemas.microsoft.com/office/drawing/2014/main" id="{CC6DDA88-C058-DDD5-F19B-8B5E7B86C68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704A21-3725-4536-B210-EAED58DE1544}"/>
              </a:ext>
            </a:extLst>
          </p:cNvPr>
          <p:cNvSpPr/>
          <p:nvPr userDrawn="1"/>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12648" y="502920"/>
            <a:ext cx="10953750" cy="1197864"/>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12648" y="2128111"/>
            <a:ext cx="5166360" cy="484632"/>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612648" y="2722893"/>
            <a:ext cx="5166360" cy="35956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400038" y="2722893"/>
            <a:ext cx="5166360" cy="35956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400800" y="2128109"/>
            <a:ext cx="5166360" cy="484633"/>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Date Placeholder 3">
            <a:extLst>
              <a:ext uri="{FF2B5EF4-FFF2-40B4-BE49-F238E27FC236}">
                <a16:creationId xmlns:a16="http://schemas.microsoft.com/office/drawing/2014/main" id="{88D0645D-C128-9FF0-2E8B-D2E3E34687DA}"/>
              </a:ext>
            </a:extLst>
          </p:cNvPr>
          <p:cNvSpPr>
            <a:spLocks noGrp="1"/>
          </p:cNvSpPr>
          <p:nvPr>
            <p:ph type="dt" sz="half" idx="15"/>
          </p:nvPr>
        </p:nvSpPr>
        <p:spPr/>
        <p:txBody>
          <a:bodyPr/>
          <a:lstStyle/>
          <a:p>
            <a:fld id="{5356AF25-AACD-457E-A9BE-05FA456CFEAE}" type="datetime1">
              <a:rPr lang="en-US" smtClean="0"/>
              <a:t>8/9/2025</a:t>
            </a:fld>
            <a:endParaRPr lang="en-US" dirty="0"/>
          </a:p>
        </p:txBody>
      </p:sp>
      <p:sp>
        <p:nvSpPr>
          <p:cNvPr id="6" name="Footer Placeholder 5">
            <a:extLst>
              <a:ext uri="{FF2B5EF4-FFF2-40B4-BE49-F238E27FC236}">
                <a16:creationId xmlns:a16="http://schemas.microsoft.com/office/drawing/2014/main" id="{80669AB3-1083-59C6-B9F8-A35C0D406617}"/>
              </a:ext>
            </a:extLst>
          </p:cNvPr>
          <p:cNvSpPr>
            <a:spLocks noGrp="1"/>
          </p:cNvSpPr>
          <p:nvPr>
            <p:ph type="ftr" sz="quarter" idx="16"/>
          </p:nvPr>
        </p:nvSpPr>
        <p:spPr/>
        <p:txBody>
          <a:bodyPr/>
          <a:lstStyle/>
          <a:p>
            <a:pPr algn="l"/>
            <a:r>
              <a:rPr lang="en-US" dirty="0"/>
              <a:t>Sample Footer Text</a:t>
            </a:r>
          </a:p>
        </p:txBody>
      </p:sp>
      <p:sp>
        <p:nvSpPr>
          <p:cNvPr id="10" name="Slide Number Placeholder 9">
            <a:extLst>
              <a:ext uri="{FF2B5EF4-FFF2-40B4-BE49-F238E27FC236}">
                <a16:creationId xmlns:a16="http://schemas.microsoft.com/office/drawing/2014/main" id="{CC6DDA88-C058-DDD5-F19B-8B5E7B86C68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808764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8B7C6AF9-366E-42AA-B98F-986F29AA39A9}" type="datetime1">
              <a:rPr lang="en-US" smtClean="0"/>
              <a:t>8/9/2025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nchor="t"/>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646B3869-340B-41DF-9C65-735FB09356D1}" type="datetime1">
              <a:rPr lang="en-US" smtClean="0"/>
              <a:t>8/9/2025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326330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C858542D-74EF-452C-A9C9-E0B5C96C7E4C}" type="datetime1">
              <a:rPr lang="en-US" smtClean="0"/>
              <a:t>8/9/2025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6BE0305-2234-39DE-EC35-B6881018EC3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2" name="Rectangle 11">
              <a:extLst>
                <a:ext uri="{FF2B5EF4-FFF2-40B4-BE49-F238E27FC236}">
                  <a16:creationId xmlns:a16="http://schemas.microsoft.com/office/drawing/2014/main" id="{BEBF17BE-BA15-771A-79F4-91B4C5C752F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9ADE0D-3A86-F364-6B2A-F373A75E29AE}"/>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02920"/>
            <a:ext cx="3595634" cy="1808201"/>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283299" y="502920"/>
            <a:ext cx="6283861" cy="5803262"/>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9A12B39-F9DE-4E2E-B0B1-92016F274818}" type="datetime1">
              <a:rPr lang="en-US" smtClean="0"/>
              <a:t>8/9/2025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02920"/>
            <a:ext cx="3713996" cy="2247200"/>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Picture Placeholder 7">
            <a:extLst>
              <a:ext uri="{FF2B5EF4-FFF2-40B4-BE49-F238E27FC236}">
                <a16:creationId xmlns:a16="http://schemas.microsoft.com/office/drawing/2014/main" id="{6CCD178F-4127-FE67-2F5D-0F1CE7884398}"/>
              </a:ext>
            </a:extLst>
          </p:cNvPr>
          <p:cNvSpPr>
            <a:spLocks noGrp="1"/>
          </p:cNvSpPr>
          <p:nvPr>
            <p:ph type="pic" sz="quarter" idx="13"/>
          </p:nvPr>
        </p:nvSpPr>
        <p:spPr>
          <a:xfrm>
            <a:off x="5153978" y="342016"/>
            <a:ext cx="6413182" cy="5976487"/>
          </a:xfrm>
        </p:spPr>
        <p:txBody>
          <a:bodyPr/>
          <a:lstStyle>
            <a:lvl1pPr marL="0" indent="0">
              <a:buNone/>
              <a:defRPr/>
            </a:lvl1pPr>
          </a:lstStyle>
          <a:p>
            <a:endParaRPr lang="en-US" dirty="0"/>
          </a:p>
        </p:txBody>
      </p:sp>
      <p:grpSp>
        <p:nvGrpSpPr>
          <p:cNvPr id="20" name="Group 19">
            <a:extLst>
              <a:ext uri="{FF2B5EF4-FFF2-40B4-BE49-F238E27FC236}">
                <a16:creationId xmlns:a16="http://schemas.microsoft.com/office/drawing/2014/main" id="{D02923E9-478C-95DE-C678-A683A36F5388}"/>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21" name="Rectangle 20">
              <a:extLst>
                <a:ext uri="{FF2B5EF4-FFF2-40B4-BE49-F238E27FC236}">
                  <a16:creationId xmlns:a16="http://schemas.microsoft.com/office/drawing/2014/main" id="{43DD8A0F-EB40-1201-2A23-685958AC5DF6}"/>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B912E4F-3FBB-39E4-2EA2-BA0D8858A74D}"/>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Date Placeholder 22">
            <a:extLst>
              <a:ext uri="{FF2B5EF4-FFF2-40B4-BE49-F238E27FC236}">
                <a16:creationId xmlns:a16="http://schemas.microsoft.com/office/drawing/2014/main" id="{8ACB14E1-4D3B-B55C-4791-64F774AC361F}"/>
              </a:ext>
            </a:extLst>
          </p:cNvPr>
          <p:cNvSpPr>
            <a:spLocks noGrp="1"/>
          </p:cNvSpPr>
          <p:nvPr>
            <p:ph type="dt" sz="half" idx="14"/>
          </p:nvPr>
        </p:nvSpPr>
        <p:spPr/>
        <p:txBody>
          <a:bodyPr/>
          <a:lstStyle/>
          <a:p>
            <a:fld id="{081DDDC8-40D5-4DAD-BF29-757577A849D9}" type="datetime1">
              <a:rPr lang="en-US" smtClean="0"/>
              <a:t>8/9/2025</a:t>
            </a:fld>
            <a:endParaRPr lang="en-US" dirty="0"/>
          </a:p>
        </p:txBody>
      </p:sp>
      <p:sp>
        <p:nvSpPr>
          <p:cNvPr id="24" name="Footer Placeholder 23">
            <a:extLst>
              <a:ext uri="{FF2B5EF4-FFF2-40B4-BE49-F238E27FC236}">
                <a16:creationId xmlns:a16="http://schemas.microsoft.com/office/drawing/2014/main" id="{861F92C4-9651-789C-0B22-E6343EE25C7A}"/>
              </a:ext>
            </a:extLst>
          </p:cNvPr>
          <p:cNvSpPr>
            <a:spLocks noGrp="1"/>
          </p:cNvSpPr>
          <p:nvPr>
            <p:ph type="ftr" sz="quarter" idx="15"/>
          </p:nvPr>
        </p:nvSpPr>
        <p:spPr/>
        <p:txBody>
          <a:bodyPr/>
          <a:lstStyle/>
          <a:p>
            <a:r>
              <a:rPr lang="en-US" dirty="0"/>
              <a:t>Sample Footer Text</a:t>
            </a:r>
          </a:p>
        </p:txBody>
      </p:sp>
      <p:sp>
        <p:nvSpPr>
          <p:cNvPr id="25" name="Slide Number Placeholder 24">
            <a:extLst>
              <a:ext uri="{FF2B5EF4-FFF2-40B4-BE49-F238E27FC236}">
                <a16:creationId xmlns:a16="http://schemas.microsoft.com/office/drawing/2014/main" id="{E55DAD34-8521-F119-F985-ABFBDD34003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AE463B-60C7-F01E-97F6-1486FB41D222}"/>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7" name="Rectangle 6">
              <a:extLst>
                <a:ext uri="{FF2B5EF4-FFF2-40B4-BE49-F238E27FC236}">
                  <a16:creationId xmlns:a16="http://schemas.microsoft.com/office/drawing/2014/main" id="{EF94E48A-D751-8593-5D71-0683866A24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5092F9-8C9B-4865-CB0E-EFD550A28ED3}"/>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rmAutofit/>
          </a:bodyPr>
          <a:lstStyle>
            <a:lvl1pPr>
              <a:defRPr sz="6000">
                <a:gradFill>
                  <a:gsLst>
                    <a:gs pos="0">
                      <a:schemeClr val="accent2"/>
                    </a:gs>
                    <a:gs pos="100000">
                      <a:schemeClr val="accent5"/>
                    </a:gs>
                  </a:gsLst>
                  <a:lin ang="42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C52CF0D-DCF6-2401-8AD6-ED12BCF0D0F7}"/>
              </a:ext>
            </a:extLst>
          </p:cNvPr>
          <p:cNvSpPr>
            <a:spLocks noGrp="1"/>
          </p:cNvSpPr>
          <p:nvPr>
            <p:ph type="dt" sz="half" idx="14"/>
          </p:nvPr>
        </p:nvSpPr>
        <p:spPr/>
        <p:txBody>
          <a:bodyPr/>
          <a:lstStyle/>
          <a:p>
            <a:fld id="{0F2AFD6D-B377-424B-9CD3-33053FB354ED}" type="datetime1">
              <a:rPr lang="en-US" smtClean="0"/>
              <a:t>8/9/2025</a:t>
            </a:fld>
            <a:endParaRPr lang="en-US" dirty="0"/>
          </a:p>
        </p:txBody>
      </p:sp>
      <p:sp>
        <p:nvSpPr>
          <p:cNvPr id="5" name="Footer Placeholder 4">
            <a:extLst>
              <a:ext uri="{FF2B5EF4-FFF2-40B4-BE49-F238E27FC236}">
                <a16:creationId xmlns:a16="http://schemas.microsoft.com/office/drawing/2014/main" id="{A67F5585-231E-4B46-143C-086AE5C56D2F}"/>
              </a:ext>
            </a:extLst>
          </p:cNvPr>
          <p:cNvSpPr>
            <a:spLocks noGrp="1"/>
          </p:cNvSpPr>
          <p:nvPr>
            <p:ph type="ftr" sz="quarter" idx="15"/>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0CE8D9E-59BD-DBC5-F43C-8A6A21AE2F1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5662841"/>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onclusion">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025BC-4BFA-E0C2-FF97-41BAA095276F}"/>
              </a:ext>
            </a:extLst>
          </p:cNvPr>
          <p:cNvGrpSpPr/>
          <p:nvPr userDrawn="1"/>
        </p:nvGrpSpPr>
        <p:grpSpPr>
          <a:xfrm>
            <a:off x="-22275" y="-6922"/>
            <a:ext cx="12214275" cy="6888025"/>
            <a:chOff x="-22275" y="-6922"/>
            <a:chExt cx="12214275" cy="6888025"/>
          </a:xfrm>
        </p:grpSpPr>
        <p:sp>
          <p:nvSpPr>
            <p:cNvPr id="11" name="Rectangle 10">
              <a:extLst>
                <a:ext uri="{FF2B5EF4-FFF2-40B4-BE49-F238E27FC236}">
                  <a16:creationId xmlns:a16="http://schemas.microsoft.com/office/drawing/2014/main" id="{8BEA83D6-9F10-BAFA-4A0E-2C7D635E16F5}"/>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89725F78-FBE8-D2B2-5D49-CBD7134499FE}"/>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FDAFBDE7-0927-9426-0191-A5F53955EFFB}"/>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D39F2B59-0408-6542-E295-DDB107F0E63E}"/>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16" name="Rectangle 15">
            <a:extLst>
              <a:ext uri="{FF2B5EF4-FFF2-40B4-BE49-F238E27FC236}">
                <a16:creationId xmlns:a16="http://schemas.microsoft.com/office/drawing/2014/main" id="{051ED59C-915C-FE0F-DB39-433B53F9766C}"/>
              </a:ext>
            </a:extLst>
          </p:cNvPr>
          <p:cNvSpPr/>
          <p:nvPr userDrawn="1"/>
        </p:nvSpPr>
        <p:spPr>
          <a:xfrm>
            <a:off x="-22275" y="2791691"/>
            <a:ext cx="12214275" cy="40824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rmAutofit/>
          </a:bodyPr>
          <a:lstStyle>
            <a:lvl1pPr>
              <a:defRPr sz="60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575304"/>
            <a:ext cx="10890374" cy="27432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C52CF0D-DCF6-2401-8AD6-ED12BCF0D0F7}"/>
              </a:ext>
            </a:extLst>
          </p:cNvPr>
          <p:cNvSpPr>
            <a:spLocks noGrp="1"/>
          </p:cNvSpPr>
          <p:nvPr>
            <p:ph type="dt" sz="half" idx="14"/>
          </p:nvPr>
        </p:nvSpPr>
        <p:spPr/>
        <p:txBody>
          <a:bodyPr/>
          <a:lstStyle/>
          <a:p>
            <a:fld id="{3B464BDC-3DB9-496B-9DFB-E48CB1D37871}" type="datetime1">
              <a:rPr lang="en-US" smtClean="0"/>
              <a:t>8/9/2025</a:t>
            </a:fld>
            <a:endParaRPr lang="en-US" dirty="0"/>
          </a:p>
        </p:txBody>
      </p:sp>
      <p:sp>
        <p:nvSpPr>
          <p:cNvPr id="5" name="Footer Placeholder 4">
            <a:extLst>
              <a:ext uri="{FF2B5EF4-FFF2-40B4-BE49-F238E27FC236}">
                <a16:creationId xmlns:a16="http://schemas.microsoft.com/office/drawing/2014/main" id="{A67F5585-231E-4B46-143C-086AE5C56D2F}"/>
              </a:ext>
            </a:extLst>
          </p:cNvPr>
          <p:cNvSpPr>
            <a:spLocks noGrp="1"/>
          </p:cNvSpPr>
          <p:nvPr>
            <p:ph type="ftr" sz="quarter" idx="15"/>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0CE8D9E-59BD-DBC5-F43C-8A6A21AE2F1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6243881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D5ECA3-0963-E730-D099-22F05C4A3E76}"/>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F5154881-2AE9-22B6-8673-15787178E648}"/>
              </a:ext>
              <a:ext uri="{C183D7F6-B498-43B3-948B-1728B52AA6E4}">
                <adec:decorative xmlns:adec="http://schemas.microsoft.com/office/drawing/2017/decorative" val="1"/>
              </a:ext>
            </a:extLst>
          </p:cNvPr>
          <p:cNvGrpSpPr/>
          <p:nvPr userDrawn="1"/>
        </p:nvGrpSpPr>
        <p:grpSpPr>
          <a:xfrm>
            <a:off x="0" y="4605681"/>
            <a:ext cx="12202174" cy="2265904"/>
            <a:chOff x="0" y="-29768"/>
            <a:chExt cx="12202174" cy="1519356"/>
          </a:xfrm>
        </p:grpSpPr>
        <p:sp>
          <p:nvSpPr>
            <p:cNvPr id="5" name="Rectangle 4">
              <a:extLst>
                <a:ext uri="{FF2B5EF4-FFF2-40B4-BE49-F238E27FC236}">
                  <a16:creationId xmlns:a16="http://schemas.microsoft.com/office/drawing/2014/main" id="{93CAE982-93F7-4C74-3CC9-33ED95851716}"/>
                </a:ext>
              </a:extLst>
            </p:cNvPr>
            <p:cNvSpPr/>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ED71F9F-0A24-17CB-A4C2-7A44C07BB69F}"/>
                </a:ext>
              </a:extLst>
            </p:cNvPr>
            <p:cNvSpPr/>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B0FD491-2EF0-BCB3-DD1C-76D61F1835A1}"/>
                </a:ext>
              </a:extLst>
            </p:cNvPr>
            <p:cNvSpPr/>
            <p:nvPr/>
          </p:nvSpPr>
          <p:spPr>
            <a:xfrm rot="5400000">
              <a:off x="4981251" y="-5011019"/>
              <a:ext cx="1519356" cy="11481857"/>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12188952" cy="4608576"/>
          </a:xfrm>
          <a:noFill/>
        </p:spPr>
        <p:txBody>
          <a:bodyPr/>
          <a:lstStyle>
            <a:lvl1pPr marL="0" indent="0">
              <a:buNone/>
              <a:defRPr>
                <a:solidFill>
                  <a:schemeClr val="bg1"/>
                </a:solidFill>
              </a:defRPr>
            </a:lvl1pPr>
          </a:lstStyle>
          <a:p>
            <a:endParaRPr lang="en-US" dirty="0"/>
          </a:p>
        </p:txBody>
      </p:sp>
      <p:sp>
        <p:nvSpPr>
          <p:cNvPr id="13" name="Date Placeholder 12">
            <a:extLst>
              <a:ext uri="{FF2B5EF4-FFF2-40B4-BE49-F238E27FC236}">
                <a16:creationId xmlns:a16="http://schemas.microsoft.com/office/drawing/2014/main" id="{537280E2-EACC-6630-399E-3A403A181AA6}"/>
              </a:ext>
            </a:extLst>
          </p:cNvPr>
          <p:cNvSpPr>
            <a:spLocks noGrp="1"/>
          </p:cNvSpPr>
          <p:nvPr>
            <p:ph type="dt" sz="half" idx="14"/>
          </p:nvPr>
        </p:nvSpPr>
        <p:spPr/>
        <p:txBody>
          <a:bodyPr/>
          <a:lstStyle/>
          <a:p>
            <a:fld id="{13AC11FC-F97A-4B81-A1A4-C0675DB25670}" type="datetime1">
              <a:rPr lang="en-US" smtClean="0"/>
              <a:t>8/9/2025</a:t>
            </a:fld>
            <a:endParaRPr lang="en-US" dirty="0"/>
          </a:p>
        </p:txBody>
      </p:sp>
      <p:sp>
        <p:nvSpPr>
          <p:cNvPr id="14" name="Footer Placeholder 13">
            <a:extLst>
              <a:ext uri="{FF2B5EF4-FFF2-40B4-BE49-F238E27FC236}">
                <a16:creationId xmlns:a16="http://schemas.microsoft.com/office/drawing/2014/main" id="{4C536050-8DD0-5D54-681B-A3810EFA0A96}"/>
              </a:ext>
            </a:extLst>
          </p:cNvPr>
          <p:cNvSpPr>
            <a:spLocks noGrp="1"/>
          </p:cNvSpPr>
          <p:nvPr>
            <p:ph type="ftr" sz="quarter" idx="15"/>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831BF9AC-6D93-2C62-4DCA-DBD48765BAC5}"/>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08781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onclusion">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DD8D24-88B3-D4D5-4D33-225698C54E3E}"/>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BD35055-6D74-A348-4718-905599970CC5}"/>
              </a:ext>
            </a:extLst>
          </p:cNvPr>
          <p:cNvGrpSpPr/>
          <p:nvPr userDrawn="1"/>
        </p:nvGrpSpPr>
        <p:grpSpPr>
          <a:xfrm>
            <a:off x="-22275" y="-6922"/>
            <a:ext cx="12214275" cy="6888025"/>
            <a:chOff x="-22275" y="-6922"/>
            <a:chExt cx="12214275" cy="6888025"/>
          </a:xfrm>
        </p:grpSpPr>
        <p:sp>
          <p:nvSpPr>
            <p:cNvPr id="6" name="Rectangle 5">
              <a:extLst>
                <a:ext uri="{FF2B5EF4-FFF2-40B4-BE49-F238E27FC236}">
                  <a16:creationId xmlns:a16="http://schemas.microsoft.com/office/drawing/2014/main" id="{26C4D1BF-2265-9B4D-FEAA-1FD4A17B249F}"/>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D3D69BAF-14B6-1A1F-BBF0-F95A0950A281}"/>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36664D15-0667-8496-3D7B-C849F4439E7C}"/>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63DC6ADF-036F-62C6-3833-2B70F669FDCE}"/>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Autofit/>
          </a:bodyPr>
          <a:lstStyle>
            <a:lvl1pPr>
              <a:defRPr sz="60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256EAF4F-BB04-837F-1279-216965ED7950}"/>
              </a:ext>
            </a:extLst>
          </p:cNvPr>
          <p:cNvSpPr>
            <a:spLocks noGrp="1"/>
          </p:cNvSpPr>
          <p:nvPr>
            <p:ph type="dt" sz="half" idx="14"/>
          </p:nvPr>
        </p:nvSpPr>
        <p:spPr/>
        <p:txBody>
          <a:bodyPr/>
          <a:lstStyle/>
          <a:p>
            <a:fld id="{1328A920-EAE5-43D0-A025-2D3173FC8677}" type="datetime1">
              <a:rPr lang="en-US" smtClean="0"/>
              <a:t>8/9/2025</a:t>
            </a:fld>
            <a:endParaRPr lang="en-US" dirty="0"/>
          </a:p>
        </p:txBody>
      </p:sp>
      <p:sp>
        <p:nvSpPr>
          <p:cNvPr id="11" name="Footer Placeholder 10">
            <a:extLst>
              <a:ext uri="{FF2B5EF4-FFF2-40B4-BE49-F238E27FC236}">
                <a16:creationId xmlns:a16="http://schemas.microsoft.com/office/drawing/2014/main" id="{4F7E0F60-3E19-4B79-DA8B-83F675116A04}"/>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4173F19-7D89-B9D2-9328-AA60462B18F4}"/>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302721"/>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1627318"/>
            <a:ext cx="8430768" cy="1842020"/>
          </a:xfrm>
        </p:spPr>
        <p:txBody>
          <a:bodyPr anchor="b">
            <a:normAutofit/>
          </a:bodyPr>
          <a:lstStyle>
            <a:lvl1pPr>
              <a:defRPr sz="6000">
                <a:gradFill>
                  <a:gsLst>
                    <a:gs pos="0">
                      <a:schemeClr val="accent2"/>
                    </a:gs>
                    <a:gs pos="100000">
                      <a:schemeClr val="accent5"/>
                    </a:gs>
                  </a:gsLst>
                  <a:lin ang="4200000" scaled="0"/>
                </a:gra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648" y="3622673"/>
            <a:ext cx="8430768" cy="1609344"/>
          </a:xfrm>
        </p:spPr>
        <p:txBody>
          <a:bodyPr vert="horz" lIns="91440" tIns="45720" rIns="91440" bIns="45720" rtlCol="0">
            <a:normAutofit/>
          </a:bodyPr>
          <a:lstStyle>
            <a:lvl1pPr marL="0" indent="0">
              <a:buNone/>
              <a:defRPr lang="en-US" sz="22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7CAECC89-C65D-CAD6-3F7F-24F67D81DCF1}"/>
              </a:ext>
            </a:extLst>
          </p:cNvPr>
          <p:cNvSpPr>
            <a:spLocks noGrp="1"/>
          </p:cNvSpPr>
          <p:nvPr>
            <p:ph type="dt" sz="half" idx="15"/>
          </p:nvPr>
        </p:nvSpPr>
        <p:spPr/>
        <p:txBody>
          <a:bodyPr/>
          <a:lstStyle/>
          <a:p>
            <a:fld id="{19FB9CE5-82CB-4BBC-9F10-5FF8E4795D9F}" type="datetime1">
              <a:rPr lang="en-US" smtClean="0"/>
              <a:t>8/9/2025</a:t>
            </a:fld>
            <a:endParaRPr lang="en-US" dirty="0"/>
          </a:p>
        </p:txBody>
      </p:sp>
      <p:sp>
        <p:nvSpPr>
          <p:cNvPr id="8" name="Footer Placeholder 7">
            <a:extLst>
              <a:ext uri="{FF2B5EF4-FFF2-40B4-BE49-F238E27FC236}">
                <a16:creationId xmlns:a16="http://schemas.microsoft.com/office/drawing/2014/main" id="{F664FAF8-D2CD-617D-EEE4-AFE7E979984A}"/>
              </a:ext>
            </a:extLst>
          </p:cNvPr>
          <p:cNvSpPr>
            <a:spLocks noGrp="1"/>
          </p:cNvSpPr>
          <p:nvPr>
            <p:ph type="ftr" sz="quarter" idx="16"/>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B0DB779D-8A81-935C-F850-6C0DCAD5E6D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73970110"/>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onclusion 2">
    <p:bg>
      <p:bgPr>
        <a:gradFill flip="none" rotWithShape="1">
          <a:gsLst>
            <a:gs pos="0">
              <a:schemeClr val="accent5"/>
            </a:gs>
            <a:gs pos="100000">
              <a:schemeClr val="accent2"/>
            </a:gs>
          </a:gsLst>
          <a:lin ang="14700000" scaled="0"/>
          <a:tileRect/>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FBC045-0373-ACEC-D701-C29531DB3B4B}"/>
              </a:ext>
            </a:extLst>
          </p:cNvPr>
          <p:cNvSpPr/>
          <p:nvPr/>
        </p:nvSpPr>
        <p:spPr>
          <a:xfrm>
            <a:off x="0" y="0"/>
            <a:ext cx="12192000" cy="6858000"/>
          </a:xfrm>
          <a:prstGeom prst="rect">
            <a:avLst/>
          </a:prstGeom>
          <a:gradFill flip="none" rotWithShape="1">
            <a:gsLst>
              <a:gs pos="0">
                <a:schemeClr val="accent5">
                  <a:lumMod val="75000"/>
                </a:schemeClr>
              </a:gs>
              <a:gs pos="38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28661E70-41DE-F244-2F5E-1D22BCE828CF}"/>
              </a:ext>
            </a:extLst>
          </p:cNvPr>
          <p:cNvSpPr/>
          <p:nvPr/>
        </p:nvSpPr>
        <p:spPr>
          <a:xfrm>
            <a:off x="7693892" y="0"/>
            <a:ext cx="4498108" cy="6858000"/>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4318C905-89DD-DA9A-6CC9-8B2F0FD5CF6F}"/>
              </a:ext>
            </a:extLst>
          </p:cNvPr>
          <p:cNvSpPr/>
          <p:nvPr/>
        </p:nvSpPr>
        <p:spPr>
          <a:xfrm>
            <a:off x="0" y="0"/>
            <a:ext cx="5057929" cy="6017255"/>
          </a:xfrm>
          <a:prstGeom prst="rect">
            <a:avLst/>
          </a:prstGeom>
          <a:gradFill flip="none" rotWithShape="1">
            <a:gsLst>
              <a:gs pos="0">
                <a:schemeClr val="accent2">
                  <a:alpha val="52000"/>
                </a:schemeClr>
              </a:gs>
              <a:gs pos="32000">
                <a:schemeClr val="accent2">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BC7433D9-FD02-59E2-0F81-A0B7201D2DA0}"/>
              </a:ext>
            </a:extLst>
          </p:cNvPr>
          <p:cNvSpPr>
            <a:spLocks noGrp="1"/>
          </p:cNvSpPr>
          <p:nvPr userDrawn="1">
            <p:ph type="title"/>
          </p:nvPr>
        </p:nvSpPr>
        <p:spPr>
          <a:xfrm>
            <a:off x="612648" y="1627318"/>
            <a:ext cx="8430768"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userDrawn="1">
            <p:ph sz="quarter" idx="14"/>
          </p:nvPr>
        </p:nvSpPr>
        <p:spPr>
          <a:xfrm>
            <a:off x="612648" y="3622673"/>
            <a:ext cx="8430768" cy="1609344"/>
          </a:xfrm>
        </p:spPr>
        <p:txBody>
          <a:bodyPr vert="horz" lIns="91440" tIns="45720" rIns="91440" bIns="45720" rtlCol="0">
            <a:normAutofit/>
          </a:bodyPr>
          <a:lstStyle>
            <a:lvl1pPr marL="0" indent="0">
              <a:buNone/>
              <a:defRPr lang="en-US" sz="22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7CAECC89-C65D-CAD6-3F7F-24F67D81DCF1}"/>
              </a:ext>
            </a:extLst>
          </p:cNvPr>
          <p:cNvSpPr>
            <a:spLocks noGrp="1"/>
          </p:cNvSpPr>
          <p:nvPr userDrawn="1">
            <p:ph type="dt" sz="half" idx="15"/>
          </p:nvPr>
        </p:nvSpPr>
        <p:spPr/>
        <p:txBody>
          <a:bodyPr/>
          <a:lstStyle/>
          <a:p>
            <a:fld id="{CD86A983-584A-47C0-8D55-107F27E09F85}" type="datetime1">
              <a:rPr lang="en-US" smtClean="0"/>
              <a:t>8/9/2025</a:t>
            </a:fld>
            <a:endParaRPr lang="en-US" dirty="0"/>
          </a:p>
        </p:txBody>
      </p:sp>
      <p:sp>
        <p:nvSpPr>
          <p:cNvPr id="8" name="Footer Placeholder 7">
            <a:extLst>
              <a:ext uri="{FF2B5EF4-FFF2-40B4-BE49-F238E27FC236}">
                <a16:creationId xmlns:a16="http://schemas.microsoft.com/office/drawing/2014/main" id="{F664FAF8-D2CD-617D-EEE4-AFE7E979984A}"/>
              </a:ext>
            </a:extLst>
          </p:cNvPr>
          <p:cNvSpPr>
            <a:spLocks noGrp="1"/>
          </p:cNvSpPr>
          <p:nvPr userDrawn="1">
            <p:ph type="ftr" sz="quarter" idx="16"/>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B0DB779D-8A81-935C-F850-6C0DCAD5E6D1}"/>
              </a:ext>
            </a:extLst>
          </p:cNvPr>
          <p:cNvSpPr>
            <a:spLocks noGrp="1"/>
          </p:cNvSpPr>
          <p:nvPr userDrawn="1">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4204086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212790" y="6318504"/>
            <a:ext cx="1985546"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B5CB6283-106E-5562-53FE-7B43B21FA338}"/>
              </a:ext>
            </a:extLst>
          </p:cNvPr>
          <p:cNvSpPr>
            <a:spLocks noGrp="1"/>
          </p:cNvSpPr>
          <p:nvPr>
            <p:ph type="dt" sz="half" idx="15"/>
          </p:nvPr>
        </p:nvSpPr>
        <p:spPr>
          <a:xfrm>
            <a:off x="10198336" y="6318504"/>
            <a:ext cx="922246" cy="365760"/>
          </a:xfrm>
        </p:spPr>
        <p:txBody>
          <a:bodyPr/>
          <a:lstStyle/>
          <a:p>
            <a:fld id="{CD86A983-584A-47C0-8D55-107F27E09F85}" type="datetime1">
              <a:rPr lang="en-US" smtClean="0"/>
              <a:t>8/9/2025</a:t>
            </a:fld>
            <a:endParaRPr lang="en-US" dirty="0"/>
          </a:p>
        </p:txBody>
      </p:sp>
      <p:sp>
        <p:nvSpPr>
          <p:cNvPr id="5" name="Slide Number Placeholder 8">
            <a:extLst>
              <a:ext uri="{FF2B5EF4-FFF2-40B4-BE49-F238E27FC236}">
                <a16:creationId xmlns:a16="http://schemas.microsoft.com/office/drawing/2014/main" id="{0635BD84-CFC6-A3AD-28D1-51E58955357B}"/>
              </a:ext>
            </a:extLst>
          </p:cNvPr>
          <p:cNvSpPr>
            <a:spLocks noGrp="1"/>
          </p:cNvSpPr>
          <p:nvPr>
            <p:ph type="sldNum" sz="quarter" idx="17"/>
          </p:nvPr>
        </p:nvSpPr>
        <p:spPr>
          <a:xfrm>
            <a:off x="1112058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293603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318504"/>
            <a:ext cx="3337584" cy="365125"/>
          </a:xfrm>
        </p:spPr>
        <p:txBody>
          <a:bodyPr/>
          <a:lstStyle/>
          <a:p>
            <a:fld id="{08352BE3-0FCF-4C63-8E35-7BD4F57072CE}" type="datetime1">
              <a:rPr lang="en-US" smtClean="0"/>
              <a:t>8/9/2025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484864" y="6318504"/>
            <a:ext cx="493776" cy="365760"/>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950734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C108461-CA1D-4794-AD51-4A1111E431EC}" type="datetime1">
              <a:rPr lang="en-US" smtClean="0"/>
              <a:t>8/9/2025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32839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36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12188952" cy="4492679"/>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grpSp>
        <p:nvGrpSpPr>
          <p:cNvPr id="4" name="Group 3">
            <a:extLst>
              <a:ext uri="{FF2B5EF4-FFF2-40B4-BE49-F238E27FC236}">
                <a16:creationId xmlns:a16="http://schemas.microsoft.com/office/drawing/2014/main" id="{CEAB82C7-4740-BEAB-85E9-C816E1CDC453}"/>
              </a:ext>
              <a:ext uri="{C183D7F6-B498-43B3-948B-1728B52AA6E4}">
                <adec:decorative xmlns:adec="http://schemas.microsoft.com/office/drawing/2017/decorative" val="1"/>
              </a:ext>
            </a:extLst>
          </p:cNvPr>
          <p:cNvGrpSpPr/>
          <p:nvPr userDrawn="1"/>
        </p:nvGrpSpPr>
        <p:grpSpPr>
          <a:xfrm rot="10800000">
            <a:off x="0" y="4492680"/>
            <a:ext cx="12207200" cy="123363"/>
            <a:chOff x="-5025" y="6737718"/>
            <a:chExt cx="12207200" cy="123363"/>
          </a:xfrm>
        </p:grpSpPr>
        <p:sp>
          <p:nvSpPr>
            <p:cNvPr id="5" name="Rectangle 4">
              <a:extLst>
                <a:ext uri="{FF2B5EF4-FFF2-40B4-BE49-F238E27FC236}">
                  <a16:creationId xmlns:a16="http://schemas.microsoft.com/office/drawing/2014/main" id="{0B7E10D0-EE9E-6432-2C4D-0324DE19518E}"/>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63B4BE8-5DA5-6F2B-0DB6-7901D4547F64}"/>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p:txBody>
          <a:bodyPr/>
          <a:lstStyle/>
          <a:p>
            <a:fld id="{C1D94DF0-746F-4885-8BFF-A9539AD6B79F}" type="datetime1">
              <a:rPr lang="en-US" smtClean="0"/>
              <a:t>8/9/2025</a:t>
            </a:fld>
            <a:endParaRPr lang="en-US" dirty="0"/>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124712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02920"/>
            <a:ext cx="10954512" cy="119786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8" y="1801368"/>
            <a:ext cx="10954512" cy="44805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430768" y="6318504"/>
            <a:ext cx="3136392" cy="365760"/>
          </a:xfrm>
          <a:prstGeom prst="rect">
            <a:avLst/>
          </a:prstGeom>
        </p:spPr>
        <p:txBody>
          <a:bodyPr vert="horz" lIns="91440" tIns="45720" rIns="91440" bIns="45720" rtlCol="0" anchor="ctr"/>
          <a:lstStyle>
            <a:lvl1pPr algn="r">
              <a:defRPr sz="850">
                <a:solidFill>
                  <a:schemeClr val="tx1"/>
                </a:solidFill>
              </a:defRPr>
            </a:lvl1pPr>
          </a:lstStyle>
          <a:p>
            <a:fld id="{6B35BF3F-16B5-4455-9940-525560AFDC68}" type="datetime1">
              <a:rPr lang="en-US" smtClean="0"/>
              <a:t>8/9/2025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12648" y="6318504"/>
            <a:ext cx="4096512" cy="365760"/>
          </a:xfrm>
          <a:prstGeom prst="rect">
            <a:avLst/>
          </a:prstGeom>
        </p:spPr>
        <p:txBody>
          <a:bodyPr vert="horz" lIns="91440" tIns="45720" rIns="91440" bIns="45720" rtlCol="0" anchor="ctr"/>
          <a:lstStyle>
            <a:lvl1pPr algn="l">
              <a:defRPr sz="85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84864" y="6318504"/>
            <a:ext cx="493776" cy="365760"/>
          </a:xfrm>
          <a:prstGeom prst="rect">
            <a:avLst/>
          </a:prstGeom>
        </p:spPr>
        <p:txBody>
          <a:bodyPr vert="horz" lIns="91440" tIns="45720" rIns="91440" bIns="45720" rtlCol="0" anchor="ctr"/>
          <a:lstStyle>
            <a:lvl1pPr algn="r">
              <a:defRPr sz="85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781" r:id="rId1"/>
    <p:sldLayoutId id="2147483677" r:id="rId2"/>
    <p:sldLayoutId id="2147483782" r:id="rId3"/>
    <p:sldLayoutId id="2147483783" r:id="rId4"/>
    <p:sldLayoutId id="2147483784" r:id="rId5"/>
    <p:sldLayoutId id="2147483785" r:id="rId6"/>
    <p:sldLayoutId id="2147483712" r:id="rId7"/>
    <p:sldLayoutId id="2147483792" r:id="rId8"/>
    <p:sldLayoutId id="2147483791" r:id="rId9"/>
    <p:sldLayoutId id="2147483793" r:id="rId10"/>
    <p:sldLayoutId id="2147483794" r:id="rId11"/>
    <p:sldLayoutId id="2147483795" r:id="rId12"/>
    <p:sldLayoutId id="2147483796" r:id="rId13"/>
    <p:sldLayoutId id="2147483817" r:id="rId14"/>
    <p:sldLayoutId id="2147483797" r:id="rId15"/>
    <p:sldLayoutId id="2147483818" r:id="rId16"/>
    <p:sldLayoutId id="2147483798" r:id="rId17"/>
    <p:sldLayoutId id="2147483799" r:id="rId18"/>
    <p:sldLayoutId id="2147483729" r:id="rId19"/>
    <p:sldLayoutId id="2147483786" r:id="rId20"/>
    <p:sldLayoutId id="2147483787" r:id="rId21"/>
    <p:sldLayoutId id="2147483716" r:id="rId22"/>
    <p:sldLayoutId id="2147483788" r:id="rId23"/>
    <p:sldLayoutId id="2147483789" r:id="rId24"/>
    <p:sldLayoutId id="2147483790" r:id="rId25"/>
    <p:sldLayoutId id="2147483713" r:id="rId26"/>
    <p:sldLayoutId id="2147483732" r:id="rId27"/>
    <p:sldLayoutId id="2147483662" r:id="rId28"/>
    <p:sldLayoutId id="2147483679" r:id="rId29"/>
    <p:sldLayoutId id="2147483800" r:id="rId30"/>
    <p:sldLayoutId id="2147483680" r:id="rId31"/>
    <p:sldLayoutId id="2147483681" r:id="rId32"/>
    <p:sldLayoutId id="2147483801" r:id="rId33"/>
    <p:sldLayoutId id="2147483778" r:id="rId34"/>
    <p:sldLayoutId id="2147483803" r:id="rId35"/>
    <p:sldLayoutId id="2147483819" r:id="rId36"/>
    <p:sldLayoutId id="2147483804" r:id="rId37"/>
    <p:sldLayoutId id="2147483777" r:id="rId38"/>
    <p:sldLayoutId id="2147483805" r:id="rId39"/>
    <p:sldLayoutId id="2147483689" r:id="rId40"/>
    <p:sldLayoutId id="2147483690" r:id="rId41"/>
    <p:sldLayoutId id="2147483707" r:id="rId42"/>
    <p:sldLayoutId id="2147483708" r:id="rId43"/>
    <p:sldLayoutId id="2147483692" r:id="rId44"/>
    <p:sldLayoutId id="2147483691" r:id="rId45"/>
    <p:sldLayoutId id="2147483743" r:id="rId46"/>
    <p:sldLayoutId id="2147483744" r:id="rId47"/>
    <p:sldLayoutId id="2147483694" r:id="rId48"/>
    <p:sldLayoutId id="2147483770" r:id="rId49"/>
    <p:sldLayoutId id="2147483821" r:id="rId50"/>
    <p:sldLayoutId id="2147483769" r:id="rId51"/>
    <p:sldLayoutId id="2147483771" r:id="rId52"/>
    <p:sldLayoutId id="2147483693" r:id="rId53"/>
    <p:sldLayoutId id="2147483711" r:id="rId54"/>
    <p:sldLayoutId id="2147483672" r:id="rId55"/>
    <p:sldLayoutId id="2147483809" r:id="rId56"/>
    <p:sldLayoutId id="2147483810" r:id="rId57"/>
    <p:sldLayoutId id="2147483740" r:id="rId58"/>
    <p:sldLayoutId id="2147483779" r:id="rId59"/>
    <p:sldLayoutId id="2147483811" r:id="rId60"/>
    <p:sldLayoutId id="2147483776" r:id="rId61"/>
    <p:sldLayoutId id="2147483823" r:id="rId62"/>
    <p:sldLayoutId id="2147483816" r:id="rId63"/>
    <p:sldLayoutId id="2147483757" r:id="rId64"/>
    <p:sldLayoutId id="2147483762" r:id="rId65"/>
    <p:sldLayoutId id="2147483820" r:id="rId66"/>
    <p:sldLayoutId id="2147483764" r:id="rId67"/>
    <p:sldLayoutId id="2147483767" r:id="rId68"/>
    <p:sldLayoutId id="2147483664" r:id="rId69"/>
    <p:sldLayoutId id="2147483812" r:id="rId70"/>
    <p:sldLayoutId id="2147483665" r:id="rId71"/>
    <p:sldLayoutId id="2147483814" r:id="rId72"/>
    <p:sldLayoutId id="2147483666" r:id="rId73"/>
    <p:sldLayoutId id="2147483815" r:id="rId74"/>
    <p:sldLayoutId id="2147483667" r:id="rId75"/>
    <p:sldLayoutId id="2147483668" r:id="rId76"/>
    <p:sldLayoutId id="2147483669" r:id="rId77"/>
    <p:sldLayoutId id="2147483685" r:id="rId78"/>
    <p:sldLayoutId id="2147483822" r:id="rId79"/>
    <p:sldLayoutId id="2147483807" r:id="rId80"/>
    <p:sldLayoutId id="2147483730" r:id="rId81"/>
    <p:sldLayoutId id="2147483806" r:id="rId82"/>
    <p:sldLayoutId id="2147483824" r:id="rId83"/>
    <p:sldLayoutId id="2147483825" r:id="rId84"/>
    <p:sldLayoutId id="2147483826" r:id="rId85"/>
  </p:sldLayoutIdLst>
  <p:hf hdr="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andanarenjith/Smart-water-harvesting-management-system" TargetMode="External"/><Relationship Id="rId2" Type="http://schemas.openxmlformats.org/officeDocument/2006/relationships/hyperlink" Target="https://drive.google.com/drive/folders/1OhaO5E73ONcNGA_Rm0SElPuXMVjngsJs?usp=drive_link" TargetMode="External"/><Relationship Id="rId1" Type="http://schemas.openxmlformats.org/officeDocument/2006/relationships/slideLayout" Target="../slideLayouts/slideLayout85.xml"/><Relationship Id="rId4" Type="http://schemas.openxmlformats.org/officeDocument/2006/relationships/hyperlink" Target="https://drive.google.com/drive/folders/1XSxb_5cYoOEPO5v8pW-AYlIocWC_kex0?usp=drive_lin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9B74B-D1AA-E93C-107F-DE891234E4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7C194D-494A-C749-ADE8-22874E983A6F}"/>
              </a:ext>
            </a:extLst>
          </p:cNvPr>
          <p:cNvSpPr>
            <a:spLocks noGrp="1"/>
          </p:cNvSpPr>
          <p:nvPr>
            <p:ph type="ctrTitle"/>
          </p:nvPr>
        </p:nvSpPr>
        <p:spPr>
          <a:xfrm>
            <a:off x="612648" y="502920"/>
            <a:ext cx="5852160" cy="2953512"/>
          </a:xfrm>
        </p:spPr>
        <p:txBody>
          <a:bodyPr>
            <a:normAutofit fontScale="90000"/>
          </a:bodyPr>
          <a:lstStyle/>
          <a:p>
            <a:r>
              <a:rPr lang="en-US" dirty="0"/>
              <a:t>SMART WATER HARVESTING MANGEMENT SYSTEM- final ppt</a:t>
            </a:r>
          </a:p>
        </p:txBody>
      </p:sp>
      <p:sp>
        <p:nvSpPr>
          <p:cNvPr id="4" name="Subtitle 3">
            <a:extLst>
              <a:ext uri="{FF2B5EF4-FFF2-40B4-BE49-F238E27FC236}">
                <a16:creationId xmlns:a16="http://schemas.microsoft.com/office/drawing/2014/main" id="{09E392D8-293F-50C4-3C24-766ADA1DE998}"/>
              </a:ext>
            </a:extLst>
          </p:cNvPr>
          <p:cNvSpPr>
            <a:spLocks noGrp="1"/>
          </p:cNvSpPr>
          <p:nvPr>
            <p:ph type="subTitle" idx="1"/>
          </p:nvPr>
        </p:nvSpPr>
        <p:spPr>
          <a:xfrm>
            <a:off x="612648" y="4544568"/>
            <a:ext cx="4681728" cy="1591056"/>
          </a:xfrm>
        </p:spPr>
        <p:txBody>
          <a:bodyPr>
            <a:normAutofit/>
          </a:bodyPr>
          <a:lstStyle/>
          <a:p>
            <a:r>
              <a:rPr lang="en-US" dirty="0"/>
              <a:t>Team mates :NANDANA RENJITH,DIVYA JAIN,TEJASWINI N,NIMISHA SAHU</a:t>
            </a:r>
          </a:p>
        </p:txBody>
      </p:sp>
      <p:sp>
        <p:nvSpPr>
          <p:cNvPr id="6" name="Footer Placeholder 5">
            <a:extLst>
              <a:ext uri="{FF2B5EF4-FFF2-40B4-BE49-F238E27FC236}">
                <a16:creationId xmlns:a16="http://schemas.microsoft.com/office/drawing/2014/main" id="{C8890FED-1CA2-169F-890C-B5A70AC77981}"/>
              </a:ext>
            </a:extLst>
          </p:cNvPr>
          <p:cNvSpPr>
            <a:spLocks noGrp="1"/>
          </p:cNvSpPr>
          <p:nvPr>
            <p:ph type="ftr" sz="quarter" idx="15"/>
          </p:nvPr>
        </p:nvSpPr>
        <p:spPr>
          <a:xfrm>
            <a:off x="612648" y="6318504"/>
            <a:ext cx="4096512" cy="365760"/>
          </a:xfrm>
        </p:spPr>
        <p:txBody>
          <a:bodyPr/>
          <a:lstStyle/>
          <a:p>
            <a:r>
              <a:rPr lang="en-US" dirty="0"/>
              <a:t>Sample Footer Text</a:t>
            </a:r>
          </a:p>
        </p:txBody>
      </p:sp>
      <p:sp>
        <p:nvSpPr>
          <p:cNvPr id="5" name="Date Placeholder 4">
            <a:extLst>
              <a:ext uri="{FF2B5EF4-FFF2-40B4-BE49-F238E27FC236}">
                <a16:creationId xmlns:a16="http://schemas.microsoft.com/office/drawing/2014/main" id="{CA451742-EB5B-8DCE-DCEE-D6A09AF3D8D3}"/>
              </a:ext>
            </a:extLst>
          </p:cNvPr>
          <p:cNvSpPr>
            <a:spLocks noGrp="1"/>
          </p:cNvSpPr>
          <p:nvPr>
            <p:ph type="dt" sz="half" idx="14"/>
          </p:nvPr>
        </p:nvSpPr>
        <p:spPr>
          <a:xfrm>
            <a:off x="4617720" y="6318504"/>
            <a:ext cx="2153412" cy="365760"/>
          </a:xfrm>
        </p:spPr>
        <p:txBody>
          <a:bodyPr/>
          <a:lstStyle/>
          <a:p>
            <a:fld id="{DD38C107-A3E3-4F60-AB5A-CEDBBB36405A}" type="datetime1">
              <a:rPr lang="en-US" smtClean="0"/>
              <a:t>8/9/2025</a:t>
            </a:fld>
            <a:endParaRPr lang="en-US" dirty="0"/>
          </a:p>
        </p:txBody>
      </p:sp>
      <p:sp>
        <p:nvSpPr>
          <p:cNvPr id="2" name="Slide Number Placeholder 1">
            <a:extLst>
              <a:ext uri="{FF2B5EF4-FFF2-40B4-BE49-F238E27FC236}">
                <a16:creationId xmlns:a16="http://schemas.microsoft.com/office/drawing/2014/main" id="{BD824A50-2A4E-2D2D-A6A3-A1E07B851A14}"/>
              </a:ext>
            </a:extLst>
          </p:cNvPr>
          <p:cNvSpPr>
            <a:spLocks noGrp="1"/>
          </p:cNvSpPr>
          <p:nvPr>
            <p:ph type="sldNum" sz="quarter" idx="16"/>
          </p:nvPr>
        </p:nvSpPr>
        <p:spPr/>
        <p:txBody>
          <a:bodyPr/>
          <a:lstStyle/>
          <a:p>
            <a:fld id="{CC057153-B650-4DEB-B370-79DDCFDCE934}" type="slidenum">
              <a:rPr lang="en-US" smtClean="0"/>
              <a:pPr/>
              <a:t>1</a:t>
            </a:fld>
            <a:endParaRPr lang="en-US" dirty="0"/>
          </a:p>
        </p:txBody>
      </p:sp>
      <p:pic>
        <p:nvPicPr>
          <p:cNvPr id="8" name="Picture Placeholder 7" descr="A city on a cliff above water">
            <a:extLst>
              <a:ext uri="{FF2B5EF4-FFF2-40B4-BE49-F238E27FC236}">
                <a16:creationId xmlns:a16="http://schemas.microsoft.com/office/drawing/2014/main" id="{BDB39FF8-DBD9-CB87-A570-39711336F14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7534656" y="0"/>
            <a:ext cx="4654296" cy="6858000"/>
          </a:xfrm>
        </p:spPr>
      </p:pic>
    </p:spTree>
    <p:extLst>
      <p:ext uri="{BB962C8B-B14F-4D97-AF65-F5344CB8AC3E}">
        <p14:creationId xmlns:p14="http://schemas.microsoft.com/office/powerpoint/2010/main" val="1809035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8DADC-524A-7583-E437-D52B955A33D0}"/>
              </a:ext>
            </a:extLst>
          </p:cNvPr>
          <p:cNvSpPr>
            <a:spLocks noGrp="1"/>
          </p:cNvSpPr>
          <p:nvPr>
            <p:ph type="title"/>
          </p:nvPr>
        </p:nvSpPr>
        <p:spPr/>
        <p:txBody>
          <a:bodyPr/>
          <a:lstStyle/>
          <a:p>
            <a:r>
              <a:rPr lang="en-US" dirty="0" err="1"/>
              <a:t>Algorithum</a:t>
            </a:r>
            <a:r>
              <a:rPr lang="en-US" dirty="0"/>
              <a:t> and Implementation</a:t>
            </a:r>
          </a:p>
        </p:txBody>
      </p:sp>
      <p:sp>
        <p:nvSpPr>
          <p:cNvPr id="3" name="Content Placeholder 2">
            <a:extLst>
              <a:ext uri="{FF2B5EF4-FFF2-40B4-BE49-F238E27FC236}">
                <a16:creationId xmlns:a16="http://schemas.microsoft.com/office/drawing/2014/main" id="{7653FE57-5EA2-1AD0-36F1-EED0F7308548}"/>
              </a:ext>
            </a:extLst>
          </p:cNvPr>
          <p:cNvSpPr>
            <a:spLocks noGrp="1"/>
          </p:cNvSpPr>
          <p:nvPr>
            <p:ph sz="quarter" idx="14"/>
          </p:nvPr>
        </p:nvSpPr>
        <p:spPr/>
        <p:txBody>
          <a:bodyPr vert="horz" lIns="91440" tIns="45720" rIns="91440" bIns="45720" rtlCol="0" anchor="t">
            <a:normAutofit fontScale="92500" lnSpcReduction="10000"/>
          </a:bodyPr>
          <a:lstStyle/>
          <a:p>
            <a:r>
              <a:rPr lang="en-US" b="1" dirty="0"/>
              <a:t>. Data Cleaning</a:t>
            </a:r>
            <a:endParaRPr lang="en-US" dirty="0"/>
          </a:p>
          <a:p>
            <a:r>
              <a:rPr lang="en-US" b="1" dirty="0">
                <a:ea typeface="+mn-lt"/>
                <a:cs typeface="+mn-lt"/>
              </a:rPr>
              <a:t>Algorithm</a:t>
            </a:r>
            <a:endParaRPr lang="en-US" dirty="0"/>
          </a:p>
          <a:p>
            <a:r>
              <a:rPr lang="en-US" dirty="0">
                <a:ea typeface="+mn-lt"/>
                <a:cs typeface="+mn-lt"/>
              </a:rPr>
              <a:t>Check for missing values in the dataset.</a:t>
            </a:r>
            <a:endParaRPr lang="en-US" dirty="0"/>
          </a:p>
          <a:p>
            <a:r>
              <a:rPr lang="en-US" dirty="0">
                <a:ea typeface="+mn-lt"/>
                <a:cs typeface="+mn-lt"/>
              </a:rPr>
              <a:t>If missing values exist, decide whether to fill them or drop the rows/columns.</a:t>
            </a:r>
            <a:endParaRPr lang="en-US" dirty="0"/>
          </a:p>
          <a:p>
            <a:r>
              <a:rPr lang="en-US" dirty="0">
                <a:ea typeface="+mn-lt"/>
                <a:cs typeface="+mn-lt"/>
              </a:rPr>
              <a:t>Remove duplicate records if any.</a:t>
            </a:r>
            <a:endParaRPr lang="en-US" dirty="0"/>
          </a:p>
          <a:p>
            <a:r>
              <a:rPr lang="en-US" dirty="0">
                <a:ea typeface="+mn-lt"/>
                <a:cs typeface="+mn-lt"/>
              </a:rPr>
              <a:t>Perform basic exploratory analysis to understand data distribution.</a:t>
            </a:r>
            <a:endParaRPr lang="en-US" dirty="0"/>
          </a:p>
          <a:p>
            <a:r>
              <a:rPr lang="en-US" b="1" dirty="0"/>
              <a:t>Data Preprocessing</a:t>
            </a:r>
            <a:endParaRPr lang="en-US" dirty="0"/>
          </a:p>
          <a:p>
            <a:r>
              <a:rPr lang="en-US" b="1" dirty="0">
                <a:ea typeface="+mn-lt"/>
                <a:cs typeface="+mn-lt"/>
              </a:rPr>
              <a:t>Algorithm</a:t>
            </a:r>
            <a:endParaRPr lang="en-US" dirty="0"/>
          </a:p>
          <a:p>
            <a:r>
              <a:rPr lang="en-US" dirty="0">
                <a:ea typeface="+mn-lt"/>
                <a:cs typeface="+mn-lt"/>
              </a:rPr>
              <a:t>Convert categorical variables into numeric form using encoding.</a:t>
            </a:r>
            <a:endParaRPr lang="en-US" dirty="0"/>
          </a:p>
          <a:p>
            <a:r>
              <a:rPr lang="en-US" dirty="0">
                <a:ea typeface="+mn-lt"/>
                <a:cs typeface="+mn-lt"/>
              </a:rPr>
              <a:t>Normalize or scale the data to bring all features to a similar range.</a:t>
            </a:r>
            <a:endParaRPr lang="en-US" dirty="0"/>
          </a:p>
          <a:p>
            <a:r>
              <a:rPr lang="en-US" dirty="0">
                <a:ea typeface="+mn-lt"/>
                <a:cs typeface="+mn-lt"/>
              </a:rPr>
              <a:t>Split the dataset into training and testing sets.</a:t>
            </a:r>
            <a:endParaRPr lang="en-US" dirty="0"/>
          </a:p>
          <a:p>
            <a:endParaRPr lang="en-US" dirty="0"/>
          </a:p>
        </p:txBody>
      </p:sp>
      <p:sp>
        <p:nvSpPr>
          <p:cNvPr id="5" name="Date Placeholder 4">
            <a:extLst>
              <a:ext uri="{FF2B5EF4-FFF2-40B4-BE49-F238E27FC236}">
                <a16:creationId xmlns:a16="http://schemas.microsoft.com/office/drawing/2014/main" id="{C6B7DA33-DD2B-3BDF-9CC5-AC2F656EC33C}"/>
              </a:ext>
            </a:extLst>
          </p:cNvPr>
          <p:cNvSpPr>
            <a:spLocks noGrp="1"/>
          </p:cNvSpPr>
          <p:nvPr>
            <p:ph type="dt" sz="half" idx="16"/>
          </p:nvPr>
        </p:nvSpPr>
        <p:spPr/>
        <p:txBody>
          <a:bodyPr/>
          <a:lstStyle/>
          <a:p>
            <a:fld id="{7077AA60-B118-4889-AC4B-277A8B02D27B}" type="datetime1">
              <a:rPr lang="en-US" smtClean="0"/>
              <a:t>8/9/2025</a:t>
            </a:fld>
            <a:endParaRPr lang="en-US" dirty="0"/>
          </a:p>
        </p:txBody>
      </p:sp>
      <p:sp>
        <p:nvSpPr>
          <p:cNvPr id="6" name="Footer Placeholder 5">
            <a:extLst>
              <a:ext uri="{FF2B5EF4-FFF2-40B4-BE49-F238E27FC236}">
                <a16:creationId xmlns:a16="http://schemas.microsoft.com/office/drawing/2014/main" id="{2D55BFE7-9A90-F306-5EBE-1B1041D9F687}"/>
              </a:ext>
            </a:extLst>
          </p:cNvPr>
          <p:cNvSpPr>
            <a:spLocks noGrp="1"/>
          </p:cNvSpPr>
          <p:nvPr>
            <p:ph type="ftr" sz="quarter" idx="17"/>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FF6DDCE-4DD5-E409-22D9-E059D8BBE560}"/>
              </a:ext>
            </a:extLst>
          </p:cNvPr>
          <p:cNvSpPr>
            <a:spLocks noGrp="1"/>
          </p:cNvSpPr>
          <p:nvPr>
            <p:ph type="sldNum" sz="quarter" idx="18"/>
          </p:nvPr>
        </p:nvSpPr>
        <p:spPr/>
        <p:txBody>
          <a:bodyPr/>
          <a:lstStyle/>
          <a:p>
            <a:fld id="{CC057153-B650-4DEB-B370-79DDCFDCE934}" type="slidenum">
              <a:rPr lang="en-US" smtClean="0"/>
              <a:pPr/>
              <a:t>10</a:t>
            </a:fld>
            <a:endParaRPr lang="en-US" dirty="0"/>
          </a:p>
        </p:txBody>
      </p:sp>
      <p:pic>
        <p:nvPicPr>
          <p:cNvPr id="11" name="Picture Placeholder 10" descr="A screenshot of a computer&#10;&#10;AI-generated content may be incorrect.">
            <a:extLst>
              <a:ext uri="{FF2B5EF4-FFF2-40B4-BE49-F238E27FC236}">
                <a16:creationId xmlns:a16="http://schemas.microsoft.com/office/drawing/2014/main" id="{50A61149-F616-6EE1-7567-72163B698A2C}"/>
              </a:ext>
            </a:extLst>
          </p:cNvPr>
          <p:cNvPicPr>
            <a:picLocks noGrp="1" noChangeAspect="1"/>
          </p:cNvPicPr>
          <p:nvPr>
            <p:ph type="pic" sz="quarter" idx="15"/>
          </p:nvPr>
        </p:nvPicPr>
        <p:blipFill>
          <a:blip r:embed="rId2"/>
          <a:srcRect l="23110" r="23110"/>
          <a:stretch/>
        </p:blipFill>
        <p:spPr>
          <a:xfrm>
            <a:off x="429017" y="916951"/>
            <a:ext cx="3655346" cy="2685907"/>
          </a:xfrm>
          <a:prstGeom prst="rect">
            <a:avLst/>
          </a:prstGeom>
          <a:noFill/>
        </p:spPr>
      </p:pic>
      <p:pic>
        <p:nvPicPr>
          <p:cNvPr id="12" name="Picture 11" descr="A screenshot of a graph&#10;&#10;AI-generated content may be incorrect.">
            <a:extLst>
              <a:ext uri="{FF2B5EF4-FFF2-40B4-BE49-F238E27FC236}">
                <a16:creationId xmlns:a16="http://schemas.microsoft.com/office/drawing/2014/main" id="{0709F602-A067-3519-64AD-60C6DC0BEA8A}"/>
              </a:ext>
            </a:extLst>
          </p:cNvPr>
          <p:cNvPicPr>
            <a:picLocks noChangeAspect="1"/>
          </p:cNvPicPr>
          <p:nvPr/>
        </p:nvPicPr>
        <p:blipFill>
          <a:blip r:embed="rId3"/>
          <a:stretch>
            <a:fillRect/>
          </a:stretch>
        </p:blipFill>
        <p:spPr>
          <a:xfrm>
            <a:off x="0" y="3432163"/>
            <a:ext cx="4728576" cy="3072991"/>
          </a:xfrm>
          <a:prstGeom prst="rect">
            <a:avLst/>
          </a:prstGeom>
        </p:spPr>
      </p:pic>
    </p:spTree>
    <p:extLst>
      <p:ext uri="{BB962C8B-B14F-4D97-AF65-F5344CB8AC3E}">
        <p14:creationId xmlns:p14="http://schemas.microsoft.com/office/powerpoint/2010/main" val="259483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BFB4-0924-53C3-1255-47DA81D842C4}"/>
              </a:ext>
            </a:extLst>
          </p:cNvPr>
          <p:cNvSpPr>
            <a:spLocks noGrp="1"/>
          </p:cNvSpPr>
          <p:nvPr>
            <p:ph type="title"/>
          </p:nvPr>
        </p:nvSpPr>
        <p:spPr/>
        <p:txBody>
          <a:bodyPr/>
          <a:lstStyle/>
          <a:p>
            <a:r>
              <a:rPr lang="en-US" dirty="0"/>
              <a:t>ALGORITHUM AND DEPLOYMENT</a:t>
            </a:r>
          </a:p>
        </p:txBody>
      </p:sp>
      <p:sp>
        <p:nvSpPr>
          <p:cNvPr id="3" name="Content Placeholder 2">
            <a:extLst>
              <a:ext uri="{FF2B5EF4-FFF2-40B4-BE49-F238E27FC236}">
                <a16:creationId xmlns:a16="http://schemas.microsoft.com/office/drawing/2014/main" id="{E57F6640-E8EC-7CB0-90B8-0F2C079DE5EE}"/>
              </a:ext>
            </a:extLst>
          </p:cNvPr>
          <p:cNvSpPr>
            <a:spLocks noGrp="1"/>
          </p:cNvSpPr>
          <p:nvPr>
            <p:ph sz="quarter" idx="14"/>
          </p:nvPr>
        </p:nvSpPr>
        <p:spPr/>
        <p:txBody>
          <a:bodyPr vert="horz" lIns="91440" tIns="45720" rIns="91440" bIns="45720" rtlCol="0" anchor="t">
            <a:normAutofit fontScale="92500" lnSpcReduction="10000"/>
          </a:bodyPr>
          <a:lstStyle/>
          <a:p>
            <a:r>
              <a:rPr lang="en-US" b="1" dirty="0"/>
              <a:t>Model Selection and Training</a:t>
            </a:r>
            <a:endParaRPr lang="en-US" dirty="0"/>
          </a:p>
          <a:p>
            <a:r>
              <a:rPr lang="en-US" b="1" dirty="0">
                <a:ea typeface="+mn-lt"/>
                <a:cs typeface="+mn-lt"/>
              </a:rPr>
              <a:t>Algorithm</a:t>
            </a:r>
            <a:endParaRPr lang="en-US" dirty="0"/>
          </a:p>
          <a:p>
            <a:r>
              <a:rPr lang="en-US" dirty="0">
                <a:ea typeface="+mn-lt"/>
                <a:cs typeface="+mn-lt"/>
              </a:rPr>
              <a:t>Select a suitable ML algorithm (e.g., </a:t>
            </a:r>
            <a:r>
              <a:rPr lang="en-US" dirty="0" err="1">
                <a:ea typeface="+mn-lt"/>
                <a:cs typeface="+mn-lt"/>
              </a:rPr>
              <a:t>RandomForest</a:t>
            </a:r>
            <a:r>
              <a:rPr lang="en-US" dirty="0">
                <a:ea typeface="+mn-lt"/>
                <a:cs typeface="+mn-lt"/>
              </a:rPr>
              <a:t>, </a:t>
            </a:r>
            <a:r>
              <a:rPr lang="en-US" dirty="0" err="1">
                <a:ea typeface="+mn-lt"/>
                <a:cs typeface="+mn-lt"/>
              </a:rPr>
              <a:t>LogisticRegression</a:t>
            </a:r>
            <a:r>
              <a:rPr lang="en-US" dirty="0">
                <a:ea typeface="+mn-lt"/>
                <a:cs typeface="+mn-lt"/>
              </a:rPr>
              <a:t>, </a:t>
            </a:r>
            <a:r>
              <a:rPr lang="en-US" dirty="0" err="1">
                <a:ea typeface="+mn-lt"/>
                <a:cs typeface="+mn-lt"/>
              </a:rPr>
              <a:t>SVCetc</a:t>
            </a:r>
            <a:r>
              <a:rPr lang="en-US" dirty="0">
                <a:ea typeface="+mn-lt"/>
                <a:cs typeface="+mn-lt"/>
              </a:rPr>
              <a:t>).</a:t>
            </a:r>
            <a:endParaRPr lang="en-US" dirty="0"/>
          </a:p>
          <a:p>
            <a:r>
              <a:rPr lang="en-US" dirty="0">
                <a:ea typeface="+mn-lt"/>
                <a:cs typeface="+mn-lt"/>
              </a:rPr>
              <a:t>Fit the model on the training data.</a:t>
            </a:r>
            <a:endParaRPr lang="en-US" dirty="0"/>
          </a:p>
          <a:p>
            <a:r>
              <a:rPr lang="en-US" dirty="0"/>
              <a:t>Selected SVC as the accuracy is more</a:t>
            </a:r>
          </a:p>
          <a:p>
            <a:r>
              <a:rPr lang="en-US" b="1" dirty="0"/>
              <a:t>Model Evaluation</a:t>
            </a:r>
            <a:endParaRPr lang="en-US" dirty="0"/>
          </a:p>
          <a:p>
            <a:r>
              <a:rPr lang="en-US" b="1" dirty="0">
                <a:ea typeface="+mn-lt"/>
                <a:cs typeface="+mn-lt"/>
              </a:rPr>
              <a:t>Algorithm</a:t>
            </a:r>
            <a:endParaRPr lang="en-US" dirty="0"/>
          </a:p>
          <a:p>
            <a:r>
              <a:rPr lang="en-US" dirty="0">
                <a:ea typeface="+mn-lt"/>
                <a:cs typeface="+mn-lt"/>
              </a:rPr>
              <a:t>Predict on the test data.</a:t>
            </a:r>
            <a:endParaRPr lang="en-US" dirty="0"/>
          </a:p>
          <a:p>
            <a:r>
              <a:rPr lang="en-US" dirty="0">
                <a:ea typeface="+mn-lt"/>
                <a:cs typeface="+mn-lt"/>
              </a:rPr>
              <a:t>Calculate accuracy, confusion matrix, and classification report.</a:t>
            </a:r>
            <a:endParaRPr lang="en-US" dirty="0"/>
          </a:p>
          <a:p>
            <a:r>
              <a:rPr lang="en-US" dirty="0" err="1"/>
              <a:t>DId</a:t>
            </a:r>
            <a:r>
              <a:rPr lang="en-US" dirty="0"/>
              <a:t> a </a:t>
            </a:r>
            <a:r>
              <a:rPr lang="en-US" dirty="0" err="1"/>
              <a:t>barchart</a:t>
            </a:r>
            <a:r>
              <a:rPr lang="en-US" dirty="0"/>
              <a:t> to find out which model is good via accuracy by </a:t>
            </a:r>
            <a:r>
              <a:rPr lang="en-US" dirty="0" err="1"/>
              <a:t>mathplot</a:t>
            </a:r>
            <a:r>
              <a:rPr lang="en-US" dirty="0"/>
              <a:t> lib</a:t>
            </a:r>
          </a:p>
          <a:p>
            <a:endParaRPr lang="en-US" dirty="0"/>
          </a:p>
          <a:p>
            <a:endParaRPr lang="en-US" dirty="0"/>
          </a:p>
        </p:txBody>
      </p:sp>
      <p:pic>
        <p:nvPicPr>
          <p:cNvPr id="8" name="Picture Placeholder 7" descr="A screenshot of a computer program&#10;&#10;AI-generated content may be incorrect.">
            <a:extLst>
              <a:ext uri="{FF2B5EF4-FFF2-40B4-BE49-F238E27FC236}">
                <a16:creationId xmlns:a16="http://schemas.microsoft.com/office/drawing/2014/main" id="{AF5FF604-30D0-5D05-D6EF-D1588F6D630C}"/>
              </a:ext>
            </a:extLst>
          </p:cNvPr>
          <p:cNvPicPr>
            <a:picLocks noGrp="1" noChangeAspect="1"/>
          </p:cNvPicPr>
          <p:nvPr>
            <p:ph type="pic" sz="quarter" idx="15"/>
          </p:nvPr>
        </p:nvPicPr>
        <p:blipFill>
          <a:blip r:embed="rId2"/>
          <a:srcRect l="24633" r="24633"/>
          <a:stretch/>
        </p:blipFill>
        <p:spPr>
          <a:xfrm>
            <a:off x="115867" y="374214"/>
            <a:ext cx="3603153" cy="3854887"/>
          </a:xfrm>
          <a:prstGeom prst="rect">
            <a:avLst/>
          </a:prstGeom>
          <a:noFill/>
        </p:spPr>
      </p:pic>
      <p:sp>
        <p:nvSpPr>
          <p:cNvPr id="5" name="Date Placeholder 4">
            <a:extLst>
              <a:ext uri="{FF2B5EF4-FFF2-40B4-BE49-F238E27FC236}">
                <a16:creationId xmlns:a16="http://schemas.microsoft.com/office/drawing/2014/main" id="{13653021-6F34-3A07-69C0-764FC8540149}"/>
              </a:ext>
            </a:extLst>
          </p:cNvPr>
          <p:cNvSpPr>
            <a:spLocks noGrp="1"/>
          </p:cNvSpPr>
          <p:nvPr>
            <p:ph type="dt" sz="half" idx="16"/>
          </p:nvPr>
        </p:nvSpPr>
        <p:spPr/>
        <p:txBody>
          <a:bodyPr/>
          <a:lstStyle/>
          <a:p>
            <a:fld id="{7077AA60-B118-4889-AC4B-277A8B02D27B}" type="datetime1">
              <a:rPr lang="en-US" smtClean="0"/>
              <a:t>8/9/2025</a:t>
            </a:fld>
            <a:endParaRPr lang="en-US" dirty="0"/>
          </a:p>
        </p:txBody>
      </p:sp>
      <p:sp>
        <p:nvSpPr>
          <p:cNvPr id="6" name="Footer Placeholder 5">
            <a:extLst>
              <a:ext uri="{FF2B5EF4-FFF2-40B4-BE49-F238E27FC236}">
                <a16:creationId xmlns:a16="http://schemas.microsoft.com/office/drawing/2014/main" id="{09FFCF0C-9080-F852-4E01-C3712C6548CD}"/>
              </a:ext>
            </a:extLst>
          </p:cNvPr>
          <p:cNvSpPr>
            <a:spLocks noGrp="1"/>
          </p:cNvSpPr>
          <p:nvPr>
            <p:ph type="ftr" sz="quarter" idx="17"/>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B1C06DD-C248-C607-1E61-0D4F07CC0067}"/>
              </a:ext>
            </a:extLst>
          </p:cNvPr>
          <p:cNvSpPr>
            <a:spLocks noGrp="1"/>
          </p:cNvSpPr>
          <p:nvPr>
            <p:ph type="sldNum" sz="quarter" idx="18"/>
          </p:nvPr>
        </p:nvSpPr>
        <p:spPr/>
        <p:txBody>
          <a:bodyPr/>
          <a:lstStyle/>
          <a:p>
            <a:fld id="{CC057153-B650-4DEB-B370-79DDCFDCE934}" type="slidenum">
              <a:rPr lang="en-US" smtClean="0"/>
              <a:pPr/>
              <a:t>11</a:t>
            </a:fld>
            <a:endParaRPr lang="en-US" dirty="0"/>
          </a:p>
        </p:txBody>
      </p:sp>
      <p:pic>
        <p:nvPicPr>
          <p:cNvPr id="9" name="Picture 8" descr="A screenshot of a graph&#10;&#10;AI-generated content may be incorrect.">
            <a:extLst>
              <a:ext uri="{FF2B5EF4-FFF2-40B4-BE49-F238E27FC236}">
                <a16:creationId xmlns:a16="http://schemas.microsoft.com/office/drawing/2014/main" id="{94638440-6658-64F3-D9CE-98A891EBD862}"/>
              </a:ext>
            </a:extLst>
          </p:cNvPr>
          <p:cNvPicPr>
            <a:picLocks noChangeAspect="1"/>
          </p:cNvPicPr>
          <p:nvPr/>
        </p:nvPicPr>
        <p:blipFill>
          <a:blip r:embed="rId3"/>
          <a:stretch>
            <a:fillRect/>
          </a:stretch>
        </p:blipFill>
        <p:spPr>
          <a:xfrm>
            <a:off x="2872" y="4226816"/>
            <a:ext cx="4347053" cy="2631901"/>
          </a:xfrm>
          <a:prstGeom prst="rect">
            <a:avLst/>
          </a:prstGeom>
        </p:spPr>
      </p:pic>
    </p:spTree>
    <p:extLst>
      <p:ext uri="{BB962C8B-B14F-4D97-AF65-F5344CB8AC3E}">
        <p14:creationId xmlns:p14="http://schemas.microsoft.com/office/powerpoint/2010/main" val="258960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B3A0-D8E4-3775-6FA1-D1EDF28B28EA}"/>
              </a:ext>
            </a:extLst>
          </p:cNvPr>
          <p:cNvSpPr>
            <a:spLocks noGrp="1"/>
          </p:cNvSpPr>
          <p:nvPr>
            <p:ph type="title"/>
          </p:nvPr>
        </p:nvSpPr>
        <p:spPr/>
        <p:txBody>
          <a:bodyPr/>
          <a:lstStyle/>
          <a:p>
            <a:r>
              <a:rPr lang="en-US" dirty="0" err="1"/>
              <a:t>Algorithum</a:t>
            </a:r>
            <a:r>
              <a:rPr lang="en-US" dirty="0"/>
              <a:t> and Implementation</a:t>
            </a:r>
          </a:p>
        </p:txBody>
      </p:sp>
      <p:pic>
        <p:nvPicPr>
          <p:cNvPr id="8" name="Content Placeholder 7" descr="A screenshot of a computer program&#10;&#10;AI-generated content may be incorrect.">
            <a:extLst>
              <a:ext uri="{FF2B5EF4-FFF2-40B4-BE49-F238E27FC236}">
                <a16:creationId xmlns:a16="http://schemas.microsoft.com/office/drawing/2014/main" id="{CE35DAE9-4450-B333-DF30-ACE6368BB16C}"/>
              </a:ext>
            </a:extLst>
          </p:cNvPr>
          <p:cNvPicPr>
            <a:picLocks noGrp="1" noChangeAspect="1"/>
          </p:cNvPicPr>
          <p:nvPr>
            <p:ph sz="quarter" idx="14"/>
          </p:nvPr>
        </p:nvPicPr>
        <p:blipFill>
          <a:blip r:embed="rId2"/>
          <a:stretch>
            <a:fillRect/>
          </a:stretch>
        </p:blipFill>
        <p:spPr>
          <a:xfrm>
            <a:off x="-1182" y="-2245"/>
            <a:ext cx="4102274" cy="3451442"/>
          </a:xfrm>
          <a:prstGeom prst="rect">
            <a:avLst/>
          </a:prstGeom>
        </p:spPr>
      </p:pic>
      <p:sp>
        <p:nvSpPr>
          <p:cNvPr id="5" name="Date Placeholder 4">
            <a:extLst>
              <a:ext uri="{FF2B5EF4-FFF2-40B4-BE49-F238E27FC236}">
                <a16:creationId xmlns:a16="http://schemas.microsoft.com/office/drawing/2014/main" id="{051DDB5A-6CAC-2162-EF67-21C7C643F42E}"/>
              </a:ext>
            </a:extLst>
          </p:cNvPr>
          <p:cNvSpPr>
            <a:spLocks noGrp="1"/>
          </p:cNvSpPr>
          <p:nvPr>
            <p:ph type="dt" sz="half" idx="16"/>
          </p:nvPr>
        </p:nvSpPr>
        <p:spPr/>
        <p:txBody>
          <a:bodyPr/>
          <a:lstStyle/>
          <a:p>
            <a:fld id="{7077AA60-B118-4889-AC4B-277A8B02D27B}" type="datetime1">
              <a:rPr lang="en-US" smtClean="0"/>
              <a:t>8/9/2025</a:t>
            </a:fld>
            <a:endParaRPr lang="en-US" dirty="0"/>
          </a:p>
        </p:txBody>
      </p:sp>
      <p:sp>
        <p:nvSpPr>
          <p:cNvPr id="6" name="Footer Placeholder 5">
            <a:extLst>
              <a:ext uri="{FF2B5EF4-FFF2-40B4-BE49-F238E27FC236}">
                <a16:creationId xmlns:a16="http://schemas.microsoft.com/office/drawing/2014/main" id="{D62E3BDE-DFB6-BFB3-AC14-378A836221F4}"/>
              </a:ext>
            </a:extLst>
          </p:cNvPr>
          <p:cNvSpPr>
            <a:spLocks noGrp="1"/>
          </p:cNvSpPr>
          <p:nvPr>
            <p:ph type="ftr" sz="quarter" idx="17"/>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025032A-819C-EACB-042C-31C232746856}"/>
              </a:ext>
            </a:extLst>
          </p:cNvPr>
          <p:cNvSpPr>
            <a:spLocks noGrp="1"/>
          </p:cNvSpPr>
          <p:nvPr>
            <p:ph type="sldNum" sz="quarter" idx="18"/>
          </p:nvPr>
        </p:nvSpPr>
        <p:spPr/>
        <p:txBody>
          <a:bodyPr/>
          <a:lstStyle/>
          <a:p>
            <a:fld id="{CC057153-B650-4DEB-B370-79DDCFDCE934}" type="slidenum">
              <a:rPr lang="en-US" smtClean="0"/>
              <a:pPr/>
              <a:t>12</a:t>
            </a:fld>
            <a:endParaRPr lang="en-US" dirty="0"/>
          </a:p>
        </p:txBody>
      </p:sp>
      <p:sp>
        <p:nvSpPr>
          <p:cNvPr id="9" name="TextBox 8">
            <a:extLst>
              <a:ext uri="{FF2B5EF4-FFF2-40B4-BE49-F238E27FC236}">
                <a16:creationId xmlns:a16="http://schemas.microsoft.com/office/drawing/2014/main" id="{97C356ED-F280-7230-5B23-9F62778CDC0D}"/>
              </a:ext>
            </a:extLst>
          </p:cNvPr>
          <p:cNvSpPr txBox="1"/>
          <p:nvPr/>
        </p:nvSpPr>
        <p:spPr>
          <a:xfrm>
            <a:off x="4900320" y="2058134"/>
            <a:ext cx="694445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Integration with </a:t>
            </a:r>
            <a:r>
              <a:rPr lang="en-US" b="1" dirty="0" err="1"/>
              <a:t>Streamlit</a:t>
            </a:r>
            <a:endParaRPr lang="en-US" dirty="0" err="1"/>
          </a:p>
          <a:p>
            <a:r>
              <a:rPr lang="en-US" b="1" dirty="0">
                <a:ea typeface="+mn-lt"/>
                <a:cs typeface="+mn-lt"/>
              </a:rPr>
              <a:t>Algorithm</a:t>
            </a:r>
            <a:endParaRPr lang="en-US" dirty="0"/>
          </a:p>
          <a:p>
            <a:pPr marL="285750" indent="-285750">
              <a:buFont typeface="Arial"/>
              <a:buChar char="•"/>
            </a:pPr>
            <a:r>
              <a:rPr lang="en-US" dirty="0">
                <a:ea typeface="+mn-lt"/>
                <a:cs typeface="+mn-lt"/>
              </a:rPr>
              <a:t>Create a </a:t>
            </a:r>
            <a:r>
              <a:rPr lang="en-US" dirty="0">
                <a:latin typeface="Consolas"/>
              </a:rPr>
              <a:t>streamlit_app.py</a:t>
            </a:r>
            <a:r>
              <a:rPr lang="en-US" dirty="0">
                <a:ea typeface="+mn-lt"/>
                <a:cs typeface="+mn-lt"/>
              </a:rPr>
              <a:t> file.</a:t>
            </a:r>
            <a:endParaRPr lang="en-US" dirty="0"/>
          </a:p>
          <a:p>
            <a:pPr marL="285750" indent="-285750">
              <a:buFont typeface="Arial"/>
              <a:buChar char="•"/>
            </a:pPr>
            <a:r>
              <a:rPr lang="en-US" dirty="0">
                <a:ea typeface="+mn-lt"/>
                <a:cs typeface="+mn-lt"/>
              </a:rPr>
              <a:t>Load the trained model.</a:t>
            </a:r>
            <a:endParaRPr lang="en-US" dirty="0"/>
          </a:p>
          <a:p>
            <a:pPr marL="285750" indent="-285750">
              <a:buFont typeface="Arial"/>
              <a:buChar char="•"/>
            </a:pPr>
            <a:r>
              <a:rPr lang="en-US" dirty="0">
                <a:ea typeface="+mn-lt"/>
                <a:cs typeface="+mn-lt"/>
              </a:rPr>
              <a:t>Create input widgets for user data.</a:t>
            </a:r>
            <a:endParaRPr lang="en-US" dirty="0"/>
          </a:p>
          <a:p>
            <a:pPr marL="285750" indent="-285750">
              <a:buFont typeface="Arial"/>
              <a:buChar char="•"/>
            </a:pPr>
            <a:r>
              <a:rPr lang="en-US" dirty="0">
                <a:ea typeface="+mn-lt"/>
                <a:cs typeface="+mn-lt"/>
              </a:rPr>
              <a:t>Make predictions based on user input.</a:t>
            </a:r>
            <a:endParaRPr lang="en-US" dirty="0"/>
          </a:p>
          <a:p>
            <a:pPr marL="285750" indent="-285750" algn="l">
              <a:buFont typeface="Arial"/>
              <a:buChar char="•"/>
            </a:pPr>
            <a:endParaRPr lang="en-US" dirty="0"/>
          </a:p>
          <a:p>
            <a:pPr>
              <a:buFont typeface="Arial"/>
              <a:buChar char="•"/>
            </a:pPr>
            <a:r>
              <a:rPr lang="en-US" b="1" dirty="0"/>
              <a:t>Deployment</a:t>
            </a:r>
            <a:endParaRPr lang="en-US" dirty="0"/>
          </a:p>
          <a:p>
            <a:pPr>
              <a:buFont typeface="Arial"/>
              <a:buChar char="•"/>
            </a:pPr>
            <a:r>
              <a:rPr lang="en-US" b="1" dirty="0">
                <a:ea typeface="+mn-lt"/>
                <a:cs typeface="+mn-lt"/>
              </a:rPr>
              <a:t>Algorithm</a:t>
            </a:r>
            <a:endParaRPr lang="en-US" dirty="0"/>
          </a:p>
          <a:p>
            <a:pPr>
              <a:buFont typeface="Arial"/>
              <a:buChar char="•"/>
            </a:pPr>
            <a:r>
              <a:rPr lang="en-US" dirty="0">
                <a:ea typeface="+mn-lt"/>
                <a:cs typeface="+mn-lt"/>
              </a:rPr>
              <a:t>Save the trained model as a </a:t>
            </a:r>
            <a:r>
              <a:rPr lang="en-US" dirty="0">
                <a:latin typeface="Consolas"/>
              </a:rPr>
              <a:t>.</a:t>
            </a:r>
            <a:r>
              <a:rPr lang="en-US" dirty="0" err="1">
                <a:latin typeface="Consolas"/>
                <a:ea typeface="+mn-lt"/>
                <a:cs typeface="+mn-lt"/>
              </a:rPr>
              <a:t>streamlit</a:t>
            </a:r>
            <a:r>
              <a:rPr lang="en-US" dirty="0">
                <a:ea typeface="+mn-lt"/>
                <a:cs typeface="+mn-lt"/>
              </a:rPr>
              <a:t> file with help of </a:t>
            </a:r>
            <a:r>
              <a:rPr lang="en-US" dirty="0" err="1">
                <a:ea typeface="+mn-lt"/>
                <a:cs typeface="+mn-lt"/>
              </a:rPr>
              <a:t>ngrok</a:t>
            </a:r>
            <a:endParaRPr lang="en-US" dirty="0" err="1"/>
          </a:p>
          <a:p>
            <a:pPr>
              <a:buFont typeface="Arial"/>
              <a:buChar char="•"/>
            </a:pPr>
            <a:r>
              <a:rPr lang="en-US" dirty="0">
                <a:ea typeface="+mn-lt"/>
                <a:cs typeface="+mn-lt"/>
              </a:rPr>
              <a:t>Deploy the </a:t>
            </a:r>
            <a:r>
              <a:rPr lang="en-US" dirty="0" err="1">
                <a:ea typeface="+mn-lt"/>
                <a:cs typeface="+mn-lt"/>
              </a:rPr>
              <a:t>Streamlit</a:t>
            </a:r>
            <a:r>
              <a:rPr lang="en-US" dirty="0">
                <a:ea typeface="+mn-lt"/>
                <a:cs typeface="+mn-lt"/>
              </a:rPr>
              <a:t> app using </a:t>
            </a:r>
            <a:r>
              <a:rPr lang="en-US" dirty="0" err="1">
                <a:ea typeface="+mn-lt"/>
                <a:cs typeface="+mn-lt"/>
              </a:rPr>
              <a:t>Streamlit</a:t>
            </a:r>
            <a:r>
              <a:rPr lang="en-US" dirty="0">
                <a:ea typeface="+mn-lt"/>
                <a:cs typeface="+mn-lt"/>
              </a:rPr>
              <a:t> Cloud or similar service.</a:t>
            </a:r>
            <a:endParaRPr lang="en-US"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endParaRPr lang="en-US" dirty="0"/>
          </a:p>
        </p:txBody>
      </p:sp>
      <p:pic>
        <p:nvPicPr>
          <p:cNvPr id="10" name="Picture 9" descr="A screenshot of a computer program&#10;&#10;AI-generated content may be incorrect.">
            <a:extLst>
              <a:ext uri="{FF2B5EF4-FFF2-40B4-BE49-F238E27FC236}">
                <a16:creationId xmlns:a16="http://schemas.microsoft.com/office/drawing/2014/main" id="{2BC42844-7BBB-6741-DD13-A481E309BEB6}"/>
              </a:ext>
            </a:extLst>
          </p:cNvPr>
          <p:cNvPicPr>
            <a:picLocks noChangeAspect="1"/>
          </p:cNvPicPr>
          <p:nvPr/>
        </p:nvPicPr>
        <p:blipFill>
          <a:blip r:embed="rId3"/>
          <a:stretch>
            <a:fillRect/>
          </a:stretch>
        </p:blipFill>
        <p:spPr>
          <a:xfrm>
            <a:off x="-73711" y="3246328"/>
            <a:ext cx="4980381" cy="3611672"/>
          </a:xfrm>
          <a:prstGeom prst="rect">
            <a:avLst/>
          </a:prstGeom>
        </p:spPr>
      </p:pic>
    </p:spTree>
    <p:extLst>
      <p:ext uri="{BB962C8B-B14F-4D97-AF65-F5344CB8AC3E}">
        <p14:creationId xmlns:p14="http://schemas.microsoft.com/office/powerpoint/2010/main" val="1109965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0F23-1809-2CC4-1A94-F826616D2DF4}"/>
              </a:ext>
            </a:extLst>
          </p:cNvPr>
          <p:cNvSpPr>
            <a:spLocks noGrp="1"/>
          </p:cNvSpPr>
          <p:nvPr>
            <p:ph type="title"/>
          </p:nvPr>
        </p:nvSpPr>
        <p:spPr/>
        <p:txBody>
          <a:bodyPr/>
          <a:lstStyle/>
          <a:p>
            <a:r>
              <a:rPr lang="en-US" dirty="0"/>
              <a:t>RESULT </a:t>
            </a:r>
          </a:p>
        </p:txBody>
      </p:sp>
      <p:pic>
        <p:nvPicPr>
          <p:cNvPr id="11" name="Content Placeholder 10" descr="A screenshot of a weather forecast&#10;&#10;AI-generated content may be incorrect.">
            <a:extLst>
              <a:ext uri="{FF2B5EF4-FFF2-40B4-BE49-F238E27FC236}">
                <a16:creationId xmlns:a16="http://schemas.microsoft.com/office/drawing/2014/main" id="{68AD4469-1BD0-B6AF-4A2E-8DE5C5FF98E9}"/>
              </a:ext>
            </a:extLst>
          </p:cNvPr>
          <p:cNvPicPr>
            <a:picLocks noGrp="1" noChangeAspect="1"/>
          </p:cNvPicPr>
          <p:nvPr>
            <p:ph sz="quarter" idx="14"/>
          </p:nvPr>
        </p:nvPicPr>
        <p:blipFill>
          <a:blip r:embed="rId2"/>
          <a:stretch>
            <a:fillRect/>
          </a:stretch>
        </p:blipFill>
        <p:spPr>
          <a:xfrm>
            <a:off x="5249069" y="1436500"/>
            <a:ext cx="6096000" cy="4590424"/>
          </a:xfrm>
          <a:prstGeom prst="rect">
            <a:avLst/>
          </a:prstGeom>
        </p:spPr>
      </p:pic>
      <p:sp>
        <p:nvSpPr>
          <p:cNvPr id="5" name="Footer Placeholder 4">
            <a:extLst>
              <a:ext uri="{FF2B5EF4-FFF2-40B4-BE49-F238E27FC236}">
                <a16:creationId xmlns:a16="http://schemas.microsoft.com/office/drawing/2014/main" id="{DA2C549E-A0D8-749E-F275-1729E1AFC485}"/>
              </a:ext>
            </a:extLst>
          </p:cNvPr>
          <p:cNvSpPr>
            <a:spLocks noGrp="1"/>
          </p:cNvSpPr>
          <p:nvPr>
            <p:ph type="ftr" sz="quarter" idx="11"/>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B66324C7-2696-0031-36D5-0A16C83A73A7}"/>
              </a:ext>
            </a:extLst>
          </p:cNvPr>
          <p:cNvSpPr>
            <a:spLocks noGrp="1"/>
          </p:cNvSpPr>
          <p:nvPr>
            <p:ph type="dt" sz="half" idx="10"/>
          </p:nvPr>
        </p:nvSpPr>
        <p:spPr/>
        <p:txBody>
          <a:bodyPr/>
          <a:lstStyle/>
          <a:p>
            <a:fld id="{CD92A9A6-196D-4CC8-96AE-24A712E5D7A2}" type="datetime1">
              <a:rPr lang="en-US" smtClean="0"/>
              <a:t>8/9/2025</a:t>
            </a:fld>
            <a:endParaRPr lang="en-US" dirty="0"/>
          </a:p>
        </p:txBody>
      </p:sp>
      <p:sp>
        <p:nvSpPr>
          <p:cNvPr id="7" name="Slide Number Placeholder 6">
            <a:extLst>
              <a:ext uri="{FF2B5EF4-FFF2-40B4-BE49-F238E27FC236}">
                <a16:creationId xmlns:a16="http://schemas.microsoft.com/office/drawing/2014/main" id="{611179DA-AC55-22AD-DFC7-3109D6000C7F}"/>
              </a:ext>
            </a:extLst>
          </p:cNvPr>
          <p:cNvSpPr>
            <a:spLocks noGrp="1"/>
          </p:cNvSpPr>
          <p:nvPr>
            <p:ph type="sldNum" sz="quarter" idx="12"/>
          </p:nvPr>
        </p:nvSpPr>
        <p:spPr/>
        <p:txBody>
          <a:bodyPr/>
          <a:lstStyle/>
          <a:p>
            <a:fld id="{CC057153-B650-4DEB-B370-79DDCFDCE934}" type="slidenum">
              <a:rPr lang="en-US" smtClean="0"/>
              <a:t>13</a:t>
            </a:fld>
            <a:endParaRPr lang="en-US" dirty="0"/>
          </a:p>
        </p:txBody>
      </p:sp>
      <p:pic>
        <p:nvPicPr>
          <p:cNvPr id="10" name="Picture Placeholder 9">
            <a:extLst>
              <a:ext uri="{FF2B5EF4-FFF2-40B4-BE49-F238E27FC236}">
                <a16:creationId xmlns:a16="http://schemas.microsoft.com/office/drawing/2014/main" id="{251505D3-865E-B173-D0E6-AEF062911E6E}"/>
              </a:ext>
            </a:extLst>
          </p:cNvPr>
          <p:cNvPicPr>
            <a:picLocks noGrp="1" noChangeAspect="1"/>
          </p:cNvPicPr>
          <p:nvPr>
            <p:ph type="pic" sz="quarter" idx="13"/>
          </p:nvPr>
        </p:nvPicPr>
        <p:blipFill>
          <a:blip r:embed="rId3"/>
          <a:srcRect l="29146" r="29146"/>
          <a:stretch/>
        </p:blipFill>
        <p:spPr>
          <a:xfrm>
            <a:off x="199165" y="1439199"/>
            <a:ext cx="4732339" cy="4887155"/>
          </a:xfrm>
          <a:prstGeom prst="rect">
            <a:avLst/>
          </a:prstGeom>
          <a:noFill/>
        </p:spPr>
      </p:pic>
    </p:spTree>
    <p:extLst>
      <p:ext uri="{BB962C8B-B14F-4D97-AF65-F5344CB8AC3E}">
        <p14:creationId xmlns:p14="http://schemas.microsoft.com/office/powerpoint/2010/main" val="3599844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screenshot of a graph&#10;&#10;AI-generated content may be incorrect.">
            <a:extLst>
              <a:ext uri="{FF2B5EF4-FFF2-40B4-BE49-F238E27FC236}">
                <a16:creationId xmlns:a16="http://schemas.microsoft.com/office/drawing/2014/main" id="{32399562-5444-B975-FF6D-163C5064A90C}"/>
              </a:ext>
            </a:extLst>
          </p:cNvPr>
          <p:cNvPicPr>
            <a:picLocks noGrp="1" noChangeAspect="1"/>
          </p:cNvPicPr>
          <p:nvPr>
            <p:ph type="pic" sz="quarter" idx="13"/>
          </p:nvPr>
        </p:nvPicPr>
        <p:blipFill>
          <a:blip r:embed="rId2"/>
          <a:srcRect l="34789" t="9091" r="1" b="1"/>
          <a:stretch>
            <a:fillRect/>
          </a:stretch>
        </p:blipFill>
        <p:spPr>
          <a:xfrm>
            <a:off x="3523488" y="10"/>
            <a:ext cx="8668512" cy="6857990"/>
          </a:xfrm>
          <a:prstGeom prst="rect">
            <a:avLst/>
          </a:prstGeom>
          <a:noFill/>
        </p:spPr>
      </p:pic>
      <p:sp>
        <p:nvSpPr>
          <p:cNvPr id="22" name="Rectangle 2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C1D01E-BA96-19A4-799B-15870A9DAB69}"/>
              </a:ext>
            </a:extLst>
          </p:cNvPr>
          <p:cNvSpPr>
            <a:spLocks noGrp="1"/>
          </p:cNvSpPr>
          <p:nvPr>
            <p:ph type="title"/>
          </p:nvPr>
        </p:nvSpPr>
        <p:spPr>
          <a:xfrm>
            <a:off x="477981" y="162035"/>
            <a:ext cx="4023360" cy="646738"/>
          </a:xfrm>
        </p:spPr>
        <p:txBody>
          <a:bodyPr vert="horz" lIns="91440" tIns="45720" rIns="91440" bIns="45720" rtlCol="0" anchor="b">
            <a:normAutofit fontScale="90000"/>
          </a:bodyPr>
          <a:lstStyle/>
          <a:p>
            <a:r>
              <a:rPr lang="en-US" sz="4800" dirty="0">
                <a:solidFill>
                  <a:schemeClr val="bg1"/>
                </a:solidFill>
              </a:rPr>
              <a:t>Final project</a:t>
            </a:r>
          </a:p>
        </p:txBody>
      </p:sp>
      <p:sp>
        <p:nvSpPr>
          <p:cNvPr id="4" name="Content Placeholder 3">
            <a:extLst>
              <a:ext uri="{FF2B5EF4-FFF2-40B4-BE49-F238E27FC236}">
                <a16:creationId xmlns:a16="http://schemas.microsoft.com/office/drawing/2014/main" id="{C7055376-21C4-F4CD-2E1D-B8DEC682FAFE}"/>
              </a:ext>
            </a:extLst>
          </p:cNvPr>
          <p:cNvSpPr>
            <a:spLocks noGrp="1"/>
          </p:cNvSpPr>
          <p:nvPr>
            <p:ph sz="quarter" idx="14"/>
          </p:nvPr>
        </p:nvSpPr>
        <p:spPr>
          <a:xfrm>
            <a:off x="477980" y="937663"/>
            <a:ext cx="4023359" cy="5759263"/>
          </a:xfrm>
        </p:spPr>
        <p:txBody>
          <a:bodyPr vert="horz" lIns="91440" tIns="45720" rIns="91440" bIns="45720" rtlCol="0" anchor="t">
            <a:normAutofit/>
          </a:bodyPr>
          <a:lstStyle/>
          <a:p>
            <a:pPr marL="0" indent="0">
              <a:lnSpc>
                <a:spcPct val="90000"/>
              </a:lnSpc>
              <a:buNone/>
            </a:pPr>
            <a:r>
              <a:rPr lang="en-US" sz="2000" dirty="0">
                <a:solidFill>
                  <a:schemeClr val="bg1"/>
                </a:solidFill>
              </a:rPr>
              <a:t>Completed Data visualization and made Dashboards</a:t>
            </a:r>
          </a:p>
          <a:p>
            <a:pPr marL="0" indent="0">
              <a:lnSpc>
                <a:spcPct val="90000"/>
              </a:lnSpc>
              <a:buNone/>
            </a:pPr>
            <a:r>
              <a:rPr lang="en-US" sz="2000" dirty="0">
                <a:solidFill>
                  <a:schemeClr val="bg1"/>
                </a:solidFill>
              </a:rPr>
              <a:t>Collected data </a:t>
            </a:r>
          </a:p>
          <a:p>
            <a:pPr marL="0" indent="0">
              <a:lnSpc>
                <a:spcPct val="90000"/>
              </a:lnSpc>
              <a:buNone/>
            </a:pPr>
            <a:r>
              <a:rPr lang="en-US" sz="2000" dirty="0">
                <a:solidFill>
                  <a:schemeClr val="bg1"/>
                </a:solidFill>
              </a:rPr>
              <a:t>Cleaned the data with the help of pandas </a:t>
            </a:r>
          </a:p>
          <a:p>
            <a:pPr marL="0" indent="0">
              <a:lnSpc>
                <a:spcPct val="90000"/>
              </a:lnSpc>
              <a:buNone/>
            </a:pPr>
            <a:r>
              <a:rPr lang="en-US" sz="2000" dirty="0">
                <a:solidFill>
                  <a:schemeClr val="bg1"/>
                </a:solidFill>
              </a:rPr>
              <a:t>Completed data preprocessing</a:t>
            </a:r>
          </a:p>
          <a:p>
            <a:pPr marL="0" indent="0">
              <a:lnSpc>
                <a:spcPct val="90000"/>
              </a:lnSpc>
              <a:buNone/>
            </a:pPr>
            <a:r>
              <a:rPr lang="en-US" sz="2000" dirty="0">
                <a:solidFill>
                  <a:schemeClr val="bg1"/>
                </a:solidFill>
              </a:rPr>
              <a:t>Completed Data visualization with cleaned dataset</a:t>
            </a:r>
            <a:endParaRPr lang="en-US">
              <a:solidFill>
                <a:schemeClr val="bg1"/>
              </a:solidFill>
            </a:endParaRPr>
          </a:p>
          <a:p>
            <a:pPr marL="0" indent="0">
              <a:lnSpc>
                <a:spcPct val="90000"/>
              </a:lnSpc>
              <a:buNone/>
            </a:pPr>
            <a:r>
              <a:rPr lang="en-US" sz="2000" dirty="0">
                <a:solidFill>
                  <a:schemeClr val="bg1"/>
                </a:solidFill>
              </a:rPr>
              <a:t>Selected machine learning model  for data modeling – SVC</a:t>
            </a:r>
          </a:p>
          <a:p>
            <a:pPr marL="0" indent="0">
              <a:lnSpc>
                <a:spcPct val="90000"/>
              </a:lnSpc>
              <a:buNone/>
            </a:pPr>
            <a:r>
              <a:rPr lang="en-US" sz="2000" dirty="0">
                <a:solidFill>
                  <a:schemeClr val="bg1"/>
                </a:solidFill>
              </a:rPr>
              <a:t>Trained it using SVC – leak detection </a:t>
            </a:r>
          </a:p>
          <a:p>
            <a:pPr marL="0" indent="0">
              <a:lnSpc>
                <a:spcPct val="90000"/>
              </a:lnSpc>
              <a:buNone/>
            </a:pPr>
            <a:r>
              <a:rPr lang="en-US" sz="2000" dirty="0">
                <a:solidFill>
                  <a:schemeClr val="bg1"/>
                </a:solidFill>
              </a:rPr>
              <a:t>Made the UI with </a:t>
            </a:r>
            <a:r>
              <a:rPr lang="en-US" sz="2000" dirty="0" err="1">
                <a:solidFill>
                  <a:schemeClr val="bg1"/>
                </a:solidFill>
              </a:rPr>
              <a:t>streamlit</a:t>
            </a:r>
          </a:p>
          <a:p>
            <a:pPr marL="0" indent="0">
              <a:lnSpc>
                <a:spcPct val="90000"/>
              </a:lnSpc>
              <a:buNone/>
            </a:pPr>
            <a:r>
              <a:rPr lang="en-US" sz="2000" dirty="0">
                <a:solidFill>
                  <a:schemeClr val="bg1"/>
                </a:solidFill>
              </a:rPr>
              <a:t>Deployed it in </a:t>
            </a:r>
            <a:r>
              <a:rPr lang="en-US" sz="2000" dirty="0" err="1">
                <a:solidFill>
                  <a:schemeClr val="bg1"/>
                </a:solidFill>
              </a:rPr>
              <a:t>ngrok</a:t>
            </a:r>
          </a:p>
          <a:p>
            <a:pPr marL="0" indent="0">
              <a:lnSpc>
                <a:spcPct val="90000"/>
              </a:lnSpc>
              <a:buNone/>
            </a:pPr>
            <a:endParaRPr lang="en-US" sz="2000" dirty="0">
              <a:solidFill>
                <a:schemeClr val="bg1"/>
              </a:solidFill>
            </a:endParaRPr>
          </a:p>
          <a:p>
            <a:pPr marL="0" indent="0">
              <a:lnSpc>
                <a:spcPct val="90000"/>
              </a:lnSpc>
              <a:buNone/>
            </a:pPr>
            <a:endParaRPr lang="en-US" sz="2000" dirty="0">
              <a:solidFill>
                <a:schemeClr val="bg1"/>
              </a:solidFill>
            </a:endParaRPr>
          </a:p>
          <a:p>
            <a:pPr marL="0" indent="0">
              <a:lnSpc>
                <a:spcPct val="90000"/>
              </a:lnSpc>
              <a:buNone/>
            </a:pPr>
            <a:endParaRPr lang="en-US" sz="2000" dirty="0">
              <a:solidFill>
                <a:schemeClr val="bg1"/>
              </a:solidFill>
            </a:endParaRPr>
          </a:p>
          <a:p>
            <a:pPr marL="0" indent="0">
              <a:lnSpc>
                <a:spcPct val="90000"/>
              </a:lnSpc>
              <a:buNone/>
            </a:pPr>
            <a:endParaRPr lang="en-US" sz="2000" dirty="0">
              <a:solidFill>
                <a:schemeClr val="bg1"/>
              </a:solidFill>
            </a:endParaRPr>
          </a:p>
          <a:p>
            <a:pPr marL="0" indent="0">
              <a:lnSpc>
                <a:spcPct val="90000"/>
              </a:lnSpc>
              <a:buNone/>
            </a:pPr>
            <a:endParaRPr lang="en-US" sz="2000" dirty="0">
              <a:solidFill>
                <a:schemeClr val="bg1"/>
              </a:solidFill>
            </a:endParaRP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5A079208-1CDA-708E-BAAA-C1FFEE911A5A}"/>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lgn="l">
              <a:spcAft>
                <a:spcPts val="600"/>
              </a:spcAft>
              <a:defRPr/>
            </a:pPr>
            <a:fld id="{AC108461-CA1D-4794-AD51-4A1111E431EC}" type="datetime1">
              <a:rPr lang="en-US" sz="1200">
                <a:solidFill>
                  <a:schemeClr val="bg1"/>
                </a:solidFill>
                <a:latin typeface="Calibri" panose="020F0502020204030204"/>
              </a:rPr>
              <a:pPr algn="l">
                <a:spcAft>
                  <a:spcPts val="600"/>
                </a:spcAft>
                <a:defRPr/>
              </a:pPr>
              <a:t>8/9/2025</a:t>
            </a:fld>
            <a:endParaRPr lang="en-US" sz="1200">
              <a:solidFill>
                <a:schemeClr val="bg1"/>
              </a:solidFill>
              <a:latin typeface="Calibri" panose="020F0502020204030204"/>
            </a:endParaRPr>
          </a:p>
        </p:txBody>
      </p:sp>
      <p:sp>
        <p:nvSpPr>
          <p:cNvPr id="6" name="Footer Placeholder 5">
            <a:extLst>
              <a:ext uri="{FF2B5EF4-FFF2-40B4-BE49-F238E27FC236}">
                <a16:creationId xmlns:a16="http://schemas.microsoft.com/office/drawing/2014/main" id="{EE8515E6-D245-EB8B-FDE8-6565E409CEEA}"/>
              </a:ext>
            </a:extLst>
          </p:cNvPr>
          <p:cNvSpPr>
            <a:spLocks noGrp="1"/>
          </p:cNvSpPr>
          <p:nvPr>
            <p:ph type="ftr" sz="quarter" idx="11"/>
          </p:nvPr>
        </p:nvSpPr>
        <p:spPr>
          <a:xfrm>
            <a:off x="1692321" y="6356350"/>
            <a:ext cx="2809017" cy="365125"/>
          </a:xfrm>
        </p:spPr>
        <p:txBody>
          <a:bodyPr vert="horz" lIns="91440" tIns="45720" rIns="91440" bIns="45720" rtlCol="0" anchor="ctr">
            <a:normAutofit/>
          </a:bodyPr>
          <a:lstStyle/>
          <a:p>
            <a:pPr algn="r">
              <a:spcAft>
                <a:spcPts val="600"/>
              </a:spcAft>
              <a:defRPr/>
            </a:pPr>
            <a:r>
              <a:rPr lang="en-US" sz="1200" kern="1200">
                <a:solidFill>
                  <a:schemeClr val="bg1"/>
                </a:solidFill>
                <a:latin typeface="Calibri" panose="020F0502020204030204"/>
                <a:ea typeface="+mn-ea"/>
                <a:cs typeface="+mn-cs"/>
              </a:rPr>
              <a:t>Sample Footer Text</a:t>
            </a:r>
          </a:p>
        </p:txBody>
      </p:sp>
      <p:sp>
        <p:nvSpPr>
          <p:cNvPr id="7" name="Slide Number Placeholder 6">
            <a:extLst>
              <a:ext uri="{FF2B5EF4-FFF2-40B4-BE49-F238E27FC236}">
                <a16:creationId xmlns:a16="http://schemas.microsoft.com/office/drawing/2014/main" id="{D0667933-89EB-E507-E99C-41E3E83C6CB5}"/>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CC057153-B650-4DEB-B370-79DDCFDCE934}" type="slidenum">
              <a:rPr lang="en-US" sz="1200">
                <a:solidFill>
                  <a:schemeClr val="bg1"/>
                </a:solidFill>
                <a:latin typeface="Calibri" panose="020F0502020204030204"/>
              </a:rPr>
              <a:pPr>
                <a:spcAft>
                  <a:spcPts val="600"/>
                </a:spcAft>
                <a:defRPr/>
              </a:pPr>
              <a:t>14</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39270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Rectangle 3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72853-8F30-F75D-ACE0-655335D80263}"/>
              </a:ext>
            </a:extLst>
          </p:cNvPr>
          <p:cNvSpPr>
            <a:spLocks noGrp="1"/>
          </p:cNvSpPr>
          <p:nvPr>
            <p:ph type="title"/>
          </p:nvPr>
        </p:nvSpPr>
        <p:spPr>
          <a:xfrm>
            <a:off x="466722" y="586855"/>
            <a:ext cx="3201366" cy="3387497"/>
          </a:xfrm>
        </p:spPr>
        <p:txBody>
          <a:bodyPr vert="horz" lIns="91440" tIns="45720" rIns="91440" bIns="45720" rtlCol="0" anchor="b">
            <a:normAutofit fontScale="90000"/>
          </a:bodyPr>
          <a:lstStyle/>
          <a:p>
            <a:pPr algn="r"/>
            <a:r>
              <a:rPr lang="en-US" sz="4000" dirty="0">
                <a:solidFill>
                  <a:srgbClr val="FFFFFF"/>
                </a:solidFill>
              </a:rPr>
              <a:t>What all we gained  by Green Internship by 1M 1B and the smart water conservation system project</a:t>
            </a:r>
            <a:endParaRPr lang="en-US" dirty="0"/>
          </a:p>
        </p:txBody>
      </p:sp>
      <p:sp>
        <p:nvSpPr>
          <p:cNvPr id="6" name="Footer Placeholder 5">
            <a:extLst>
              <a:ext uri="{FF2B5EF4-FFF2-40B4-BE49-F238E27FC236}">
                <a16:creationId xmlns:a16="http://schemas.microsoft.com/office/drawing/2014/main" id="{32EF71A6-4B7F-6DC3-5411-1191733F0557}"/>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spcAft>
                <a:spcPts val="600"/>
              </a:spcAft>
            </a:pPr>
            <a:r>
              <a:rPr lang="en-US" sz="1100" kern="1200">
                <a:solidFill>
                  <a:srgbClr val="FFFFFF"/>
                </a:solidFill>
                <a:latin typeface="+mn-lt"/>
                <a:ea typeface="+mn-ea"/>
                <a:cs typeface="+mn-cs"/>
              </a:rPr>
              <a:t>Sample Footer Text</a:t>
            </a:r>
          </a:p>
        </p:txBody>
      </p:sp>
      <p:sp>
        <p:nvSpPr>
          <p:cNvPr id="4" name="Content Placeholder 3">
            <a:extLst>
              <a:ext uri="{FF2B5EF4-FFF2-40B4-BE49-F238E27FC236}">
                <a16:creationId xmlns:a16="http://schemas.microsoft.com/office/drawing/2014/main" id="{92892787-6A45-A2DF-694B-7125359BF96F}"/>
              </a:ext>
            </a:extLst>
          </p:cNvPr>
          <p:cNvSpPr>
            <a:spLocks noGrp="1"/>
          </p:cNvSpPr>
          <p:nvPr>
            <p:ph sz="quarter" idx="14"/>
          </p:nvPr>
        </p:nvSpPr>
        <p:spPr>
          <a:xfrm>
            <a:off x="4810259" y="601100"/>
            <a:ext cx="6555347" cy="4457475"/>
          </a:xfrm>
        </p:spPr>
        <p:txBody>
          <a:bodyPr vert="horz" lIns="91440" tIns="45720" rIns="91440" bIns="45720" rtlCol="0" anchor="ctr">
            <a:normAutofit/>
          </a:bodyPr>
          <a:lstStyle/>
          <a:p>
            <a:pPr marL="0" indent="0">
              <a:lnSpc>
                <a:spcPct val="90000"/>
              </a:lnSpc>
              <a:buNone/>
            </a:pPr>
            <a:endParaRPr lang="en-US" sz="2000" dirty="0"/>
          </a:p>
          <a:p>
            <a:pPr marL="0" indent="0">
              <a:lnSpc>
                <a:spcPct val="90000"/>
              </a:lnSpc>
              <a:buNone/>
            </a:pPr>
            <a:endParaRPr lang="en-US" sz="2000" dirty="0"/>
          </a:p>
        </p:txBody>
      </p:sp>
      <p:sp>
        <p:nvSpPr>
          <p:cNvPr id="5" name="Date Placeholder 4">
            <a:extLst>
              <a:ext uri="{FF2B5EF4-FFF2-40B4-BE49-F238E27FC236}">
                <a16:creationId xmlns:a16="http://schemas.microsoft.com/office/drawing/2014/main" id="{1628973A-CCF8-A564-76B5-2404F4E809D6}"/>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spcAft>
                <a:spcPts val="600"/>
              </a:spcAft>
            </a:pPr>
            <a:fld id="{AC108461-CA1D-4794-AD51-4A1111E431EC}" type="datetime1">
              <a:rPr lang="en-US" sz="1100">
                <a:solidFill>
                  <a:schemeClr val="tx1">
                    <a:lumMod val="50000"/>
                    <a:lumOff val="50000"/>
                  </a:schemeClr>
                </a:solidFill>
              </a:rPr>
              <a:pPr>
                <a:spcAft>
                  <a:spcPts val="600"/>
                </a:spcAft>
              </a:pPr>
              <a:t>8/9/2025</a:t>
            </a:fld>
            <a:endParaRPr lang="en-US" sz="1100">
              <a:solidFill>
                <a:schemeClr val="tx1">
                  <a:lumMod val="50000"/>
                  <a:lumOff val="50000"/>
                </a:schemeClr>
              </a:solidFill>
            </a:endParaRPr>
          </a:p>
        </p:txBody>
      </p:sp>
      <p:sp>
        <p:nvSpPr>
          <p:cNvPr id="7" name="Slide Number Placeholder 6">
            <a:extLst>
              <a:ext uri="{FF2B5EF4-FFF2-40B4-BE49-F238E27FC236}">
                <a16:creationId xmlns:a16="http://schemas.microsoft.com/office/drawing/2014/main" id="{A8A5FF0A-56E0-86E1-4D91-92CE4EFAB48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CC057153-B650-4DEB-B370-79DDCFDCE934}" type="slidenum">
              <a:rPr lang="en-US" sz="1100">
                <a:solidFill>
                  <a:schemeClr val="tx1">
                    <a:lumMod val="50000"/>
                    <a:lumOff val="50000"/>
                  </a:schemeClr>
                </a:solidFill>
              </a:rPr>
              <a:pPr>
                <a:spcAft>
                  <a:spcPts val="600"/>
                </a:spcAft>
              </a:pPr>
              <a:t>15</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4518DB30-C898-CDEB-8CD0-64B49CCD6F5D}"/>
              </a:ext>
            </a:extLst>
          </p:cNvPr>
          <p:cNvSpPr txBox="1"/>
          <p:nvPr/>
        </p:nvSpPr>
        <p:spPr>
          <a:xfrm>
            <a:off x="4634302" y="784051"/>
            <a:ext cx="702845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WHAT DID WE LEARN FROM GREEN INTERNSHIP AND MENTOR SESSIONS</a:t>
            </a:r>
          </a:p>
          <a:p>
            <a:pPr marL="285750" indent="-285750">
              <a:buFont typeface="Arial"/>
              <a:buChar char="•"/>
            </a:pPr>
            <a:r>
              <a:rPr lang="en-US" dirty="0">
                <a:ea typeface="+mn-lt"/>
                <a:cs typeface="+mn-lt"/>
              </a:rPr>
              <a:t>Gained hands-on experience in applying </a:t>
            </a:r>
            <a:r>
              <a:rPr lang="en-US" b="1" dirty="0">
                <a:ea typeface="+mn-lt"/>
                <a:cs typeface="+mn-lt"/>
              </a:rPr>
              <a:t>sustainable technology solutions</a:t>
            </a:r>
            <a:r>
              <a:rPr lang="en-US" dirty="0">
                <a:ea typeface="+mn-lt"/>
                <a:cs typeface="+mn-lt"/>
              </a:rPr>
              <a:t> to real-world environmental problems.</a:t>
            </a:r>
            <a:endParaRPr lang="en-US" dirty="0"/>
          </a:p>
          <a:p>
            <a:pPr marL="285750" indent="-285750">
              <a:buFont typeface="Arial"/>
              <a:buChar char="•"/>
            </a:pPr>
            <a:r>
              <a:rPr lang="en-US" dirty="0">
                <a:ea typeface="+mn-lt"/>
                <a:cs typeface="+mn-lt"/>
              </a:rPr>
              <a:t>Understood the </a:t>
            </a:r>
            <a:r>
              <a:rPr lang="en-US" b="1" dirty="0">
                <a:ea typeface="+mn-lt"/>
                <a:cs typeface="+mn-lt"/>
              </a:rPr>
              <a:t>importance of data-driven decision making</a:t>
            </a:r>
            <a:r>
              <a:rPr lang="en-US" dirty="0">
                <a:ea typeface="+mn-lt"/>
                <a:cs typeface="+mn-lt"/>
              </a:rPr>
              <a:t> for sustainability initiatives.</a:t>
            </a:r>
            <a:endParaRPr lang="en-US" dirty="0"/>
          </a:p>
          <a:p>
            <a:pPr marL="285750" indent="-285750">
              <a:buFont typeface="Arial"/>
              <a:buChar char="•"/>
            </a:pPr>
            <a:r>
              <a:rPr lang="en-US" dirty="0">
                <a:ea typeface="+mn-lt"/>
                <a:cs typeface="+mn-lt"/>
              </a:rPr>
              <a:t>Learned to </a:t>
            </a:r>
            <a:r>
              <a:rPr lang="en-US" b="1" dirty="0">
                <a:ea typeface="+mn-lt"/>
                <a:cs typeface="+mn-lt"/>
              </a:rPr>
              <a:t>analyze environmental datasets</a:t>
            </a:r>
            <a:r>
              <a:rPr lang="en-US" dirty="0">
                <a:ea typeface="+mn-lt"/>
                <a:cs typeface="+mn-lt"/>
              </a:rPr>
              <a:t> and extract insights for conservation and resource optimization.</a:t>
            </a:r>
            <a:endParaRPr lang="en-US" dirty="0"/>
          </a:p>
          <a:p>
            <a:pPr marL="285750" indent="-285750">
              <a:buFont typeface="Arial"/>
              <a:buChar char="•"/>
            </a:pPr>
            <a:r>
              <a:rPr lang="en-US" dirty="0">
                <a:ea typeface="+mn-lt"/>
                <a:cs typeface="+mn-lt"/>
              </a:rPr>
              <a:t>Developed </a:t>
            </a:r>
            <a:r>
              <a:rPr lang="en-US" b="1" dirty="0">
                <a:ea typeface="+mn-lt"/>
                <a:cs typeface="+mn-lt"/>
              </a:rPr>
              <a:t>project planning, collaboration, and time management</a:t>
            </a:r>
            <a:r>
              <a:rPr lang="en-US" dirty="0">
                <a:ea typeface="+mn-lt"/>
                <a:cs typeface="+mn-lt"/>
              </a:rPr>
              <a:t> skills while working in a team.</a:t>
            </a:r>
            <a:endParaRPr lang="en-US" dirty="0"/>
          </a:p>
          <a:p>
            <a:pPr marL="285750" indent="-285750">
              <a:buFont typeface="Arial"/>
              <a:buChar char="•"/>
            </a:pPr>
            <a:r>
              <a:rPr lang="en-US" dirty="0">
                <a:ea typeface="+mn-lt"/>
                <a:cs typeface="+mn-lt"/>
              </a:rPr>
              <a:t>Strengthened understanding of </a:t>
            </a:r>
            <a:r>
              <a:rPr lang="en-US" b="1" dirty="0">
                <a:ea typeface="+mn-lt"/>
                <a:cs typeface="+mn-lt"/>
              </a:rPr>
              <a:t>climate change impacts</a:t>
            </a:r>
            <a:r>
              <a:rPr lang="en-US" dirty="0">
                <a:ea typeface="+mn-lt"/>
                <a:cs typeface="+mn-lt"/>
              </a:rPr>
              <a:t> and the role of innovation in addressing them.</a:t>
            </a:r>
            <a:endParaRPr lang="en-US" dirty="0"/>
          </a:p>
          <a:p>
            <a:pPr marL="285750" indent="-285750">
              <a:buFont typeface="Arial"/>
              <a:buChar char="•"/>
            </a:pPr>
            <a:r>
              <a:rPr lang="en-US" dirty="0">
                <a:ea typeface="+mn-lt"/>
                <a:cs typeface="+mn-lt"/>
              </a:rPr>
              <a:t>Enhanced problem-solving ability by </a:t>
            </a:r>
            <a:r>
              <a:rPr lang="en-US" b="1" dirty="0">
                <a:ea typeface="+mn-lt"/>
                <a:cs typeface="+mn-lt"/>
              </a:rPr>
              <a:t>integrating AI/ML models with sustainability projects</a:t>
            </a:r>
            <a:r>
              <a:rPr lang="en-US" dirty="0">
                <a:ea typeface="+mn-lt"/>
                <a:cs typeface="+mn-lt"/>
              </a:rPr>
              <a:t>.</a:t>
            </a:r>
            <a:endParaRPr lang="en-US" dirty="0"/>
          </a:p>
          <a:p>
            <a:pPr marL="285750" indent="-285750">
              <a:buFont typeface="Arial"/>
              <a:buChar char="•"/>
            </a:pPr>
            <a:r>
              <a:rPr lang="en-US" dirty="0">
                <a:ea typeface="+mn-lt"/>
                <a:cs typeface="+mn-lt"/>
              </a:rPr>
              <a:t>Improved presentation and communication skills through </a:t>
            </a:r>
            <a:r>
              <a:rPr lang="en-US" b="1" dirty="0">
                <a:ea typeface="+mn-lt"/>
                <a:cs typeface="+mn-lt"/>
              </a:rPr>
              <a:t>pitching ideas to mentors</a:t>
            </a:r>
            <a:r>
              <a:rPr lang="en-US" dirty="0">
                <a:ea typeface="+mn-lt"/>
                <a:cs typeface="+mn-lt"/>
              </a:rPr>
              <a:t> and stakeholders</a:t>
            </a:r>
            <a:endParaRPr lang="en-US" dirty="0"/>
          </a:p>
          <a:p>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1721490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32D4-A5FB-250C-0EBC-11D75816B1DE}"/>
              </a:ext>
            </a:extLst>
          </p:cNvPr>
          <p:cNvSpPr>
            <a:spLocks noGrp="1"/>
          </p:cNvSpPr>
          <p:nvPr>
            <p:ph type="title"/>
          </p:nvPr>
        </p:nvSpPr>
        <p:spPr/>
        <p:txBody>
          <a:bodyPr/>
          <a:lstStyle/>
          <a:p>
            <a:r>
              <a:rPr lang="en-US" dirty="0"/>
              <a:t>WHAT I LEARNT</a:t>
            </a:r>
          </a:p>
        </p:txBody>
      </p:sp>
      <p:pic>
        <p:nvPicPr>
          <p:cNvPr id="8" name="Picture Placeholder 7" descr="A close up of a flower&#10;&#10;AI-generated content may be incorrect.">
            <a:extLst>
              <a:ext uri="{FF2B5EF4-FFF2-40B4-BE49-F238E27FC236}">
                <a16:creationId xmlns:a16="http://schemas.microsoft.com/office/drawing/2014/main" id="{3B00B909-012C-C6F0-6BC0-0868FED80989}"/>
              </a:ext>
            </a:extLst>
          </p:cNvPr>
          <p:cNvPicPr>
            <a:picLocks noGrp="1" noChangeAspect="1"/>
          </p:cNvPicPr>
          <p:nvPr>
            <p:ph type="pic" sz="quarter" idx="13"/>
          </p:nvPr>
        </p:nvPicPr>
        <p:blipFill>
          <a:blip r:embed="rId2"/>
          <a:srcRect l="21230" r="21230"/>
          <a:stretch/>
        </p:blipFill>
        <p:spPr>
          <a:prstGeom prst="rect">
            <a:avLst/>
          </a:prstGeom>
          <a:noFill/>
        </p:spPr>
      </p:pic>
      <p:sp>
        <p:nvSpPr>
          <p:cNvPr id="4" name="Content Placeholder 3">
            <a:extLst>
              <a:ext uri="{FF2B5EF4-FFF2-40B4-BE49-F238E27FC236}">
                <a16:creationId xmlns:a16="http://schemas.microsoft.com/office/drawing/2014/main" id="{C37F97A1-5441-751B-33B3-861590DC3F2D}"/>
              </a:ext>
            </a:extLst>
          </p:cNvPr>
          <p:cNvSpPr>
            <a:spLocks noGrp="1"/>
          </p:cNvSpPr>
          <p:nvPr>
            <p:ph sz="quarter" idx="14"/>
          </p:nvPr>
        </p:nvSpPr>
        <p:spPr/>
        <p:txBody>
          <a:bodyPr vert="horz" lIns="91440" tIns="45720" rIns="91440" bIns="45720" rtlCol="0" anchor="t">
            <a:normAutofit fontScale="85000" lnSpcReduction="10000"/>
          </a:bodyPr>
          <a:lstStyle/>
          <a:p>
            <a:r>
              <a:rPr lang="en-US" b="1" dirty="0"/>
              <a:t>WHAT I LEARNT FROM THE CAPSTONE PROJECT (GREEN INTERNSHIP)</a:t>
            </a:r>
          </a:p>
          <a:p>
            <a:r>
              <a:rPr lang="en-US" dirty="0">
                <a:ea typeface="+mn-lt"/>
                <a:cs typeface="+mn-lt"/>
              </a:rPr>
              <a:t>Learned </a:t>
            </a:r>
            <a:r>
              <a:rPr lang="en-US" b="1" dirty="0">
                <a:ea typeface="+mn-lt"/>
                <a:cs typeface="+mn-lt"/>
              </a:rPr>
              <a:t>how to collect and load real-world environmental datasets</a:t>
            </a:r>
            <a:r>
              <a:rPr lang="en-US" dirty="0">
                <a:ea typeface="+mn-lt"/>
                <a:cs typeface="+mn-lt"/>
              </a:rPr>
              <a:t> (rainfall and weather data) using Pandas.</a:t>
            </a:r>
            <a:endParaRPr lang="en-US" b="1" dirty="0"/>
          </a:p>
          <a:p>
            <a:r>
              <a:rPr lang="en-US" dirty="0">
                <a:ea typeface="+mn-lt"/>
                <a:cs typeface="+mn-lt"/>
              </a:rPr>
              <a:t>Understood </a:t>
            </a:r>
            <a:r>
              <a:rPr lang="en-US" b="1" dirty="0">
                <a:ea typeface="+mn-lt"/>
                <a:cs typeface="+mn-lt"/>
              </a:rPr>
              <a:t>data cleaning techniques</a:t>
            </a:r>
            <a:r>
              <a:rPr lang="en-US" dirty="0">
                <a:ea typeface="+mn-lt"/>
                <a:cs typeface="+mn-lt"/>
              </a:rPr>
              <a:t> — detecting missing values, removing duplicates, and basic exploratory data analysis using Seaborn visualizations.</a:t>
            </a:r>
            <a:endParaRPr lang="en-US" dirty="0"/>
          </a:p>
          <a:p>
            <a:r>
              <a:rPr lang="en-US" dirty="0">
                <a:ea typeface="+mn-lt"/>
                <a:cs typeface="+mn-lt"/>
              </a:rPr>
              <a:t>Practiced </a:t>
            </a:r>
            <a:r>
              <a:rPr lang="en-US" b="1" dirty="0">
                <a:ea typeface="+mn-lt"/>
                <a:cs typeface="+mn-lt"/>
              </a:rPr>
              <a:t>data preprocessing</a:t>
            </a:r>
            <a:r>
              <a:rPr lang="en-US" dirty="0">
                <a:ea typeface="+mn-lt"/>
                <a:cs typeface="+mn-lt"/>
              </a:rPr>
              <a:t> methods like label encoding for categorical features and Min-Max scaling for numerical features.</a:t>
            </a:r>
            <a:endParaRPr lang="en-US" dirty="0"/>
          </a:p>
          <a:p>
            <a:r>
              <a:rPr lang="en-US" dirty="0">
                <a:ea typeface="+mn-lt"/>
                <a:cs typeface="+mn-lt"/>
              </a:rPr>
              <a:t>Gained experience in </a:t>
            </a:r>
            <a:r>
              <a:rPr lang="en-US" b="1" dirty="0">
                <a:ea typeface="+mn-lt"/>
                <a:cs typeface="+mn-lt"/>
              </a:rPr>
              <a:t>splitting data into training and testing sets</a:t>
            </a:r>
            <a:r>
              <a:rPr lang="en-US" dirty="0">
                <a:ea typeface="+mn-lt"/>
                <a:cs typeface="+mn-lt"/>
              </a:rPr>
              <a:t> for model evaluation.</a:t>
            </a:r>
            <a:endParaRPr lang="en-US" dirty="0"/>
          </a:p>
          <a:p>
            <a:r>
              <a:rPr lang="en-US" dirty="0">
                <a:ea typeface="+mn-lt"/>
                <a:cs typeface="+mn-lt"/>
              </a:rPr>
              <a:t>Learned </a:t>
            </a:r>
            <a:r>
              <a:rPr lang="en-US" b="1" dirty="0">
                <a:ea typeface="+mn-lt"/>
                <a:cs typeface="+mn-lt"/>
              </a:rPr>
              <a:t>machine learning model selection</a:t>
            </a:r>
            <a:r>
              <a:rPr lang="en-US" dirty="0">
                <a:ea typeface="+mn-lt"/>
                <a:cs typeface="+mn-lt"/>
              </a:rPr>
              <a:t> and trained a </a:t>
            </a:r>
            <a:r>
              <a:rPr lang="en-US" dirty="0" err="1">
                <a:ea typeface="+mn-lt"/>
                <a:cs typeface="+mn-lt"/>
              </a:rPr>
              <a:t>RandomForestClassifier</a:t>
            </a:r>
            <a:r>
              <a:rPr lang="en-US" dirty="0">
                <a:ea typeface="+mn-lt"/>
                <a:cs typeface="+mn-lt"/>
              </a:rPr>
              <a:t> for rainfall prediction.</a:t>
            </a:r>
            <a:endParaRPr lang="en-US" dirty="0"/>
          </a:p>
          <a:p>
            <a:r>
              <a:rPr lang="en-US" dirty="0">
                <a:ea typeface="+mn-lt"/>
                <a:cs typeface="+mn-lt"/>
              </a:rPr>
              <a:t>Applied </a:t>
            </a:r>
            <a:r>
              <a:rPr lang="en-US" b="1" dirty="0">
                <a:ea typeface="+mn-lt"/>
                <a:cs typeface="+mn-lt"/>
              </a:rPr>
              <a:t>model evaluation metrics</a:t>
            </a:r>
            <a:r>
              <a:rPr lang="en-US" dirty="0">
                <a:ea typeface="+mn-lt"/>
                <a:cs typeface="+mn-lt"/>
              </a:rPr>
              <a:t> (accuracy score, confusion matrix, classification report) to assess performance.</a:t>
            </a:r>
            <a:endParaRPr lang="en-US" dirty="0"/>
          </a:p>
          <a:p>
            <a:r>
              <a:rPr lang="en-US" dirty="0">
                <a:ea typeface="+mn-lt"/>
                <a:cs typeface="+mn-lt"/>
              </a:rPr>
              <a:t>Integrated the ML model with </a:t>
            </a:r>
            <a:r>
              <a:rPr lang="en-US" b="1" dirty="0" err="1">
                <a:ea typeface="+mn-lt"/>
                <a:cs typeface="+mn-lt"/>
              </a:rPr>
              <a:t>Streamlit</a:t>
            </a:r>
            <a:r>
              <a:rPr lang="en-US" dirty="0">
                <a:ea typeface="+mn-lt"/>
                <a:cs typeface="+mn-lt"/>
              </a:rPr>
              <a:t> for creating a user-friendly prediction app.</a:t>
            </a:r>
            <a:endParaRPr lang="en-US" dirty="0"/>
          </a:p>
          <a:p>
            <a:r>
              <a:rPr lang="en-US" dirty="0">
                <a:ea typeface="+mn-lt"/>
                <a:cs typeface="+mn-lt"/>
              </a:rPr>
              <a:t>Learned </a:t>
            </a:r>
            <a:r>
              <a:rPr lang="en-US" b="1" dirty="0">
                <a:ea typeface="+mn-lt"/>
                <a:cs typeface="+mn-lt"/>
              </a:rPr>
              <a:t>model serialization</a:t>
            </a:r>
            <a:r>
              <a:rPr lang="en-US" dirty="0">
                <a:ea typeface="+mn-lt"/>
                <a:cs typeface="+mn-lt"/>
              </a:rPr>
              <a:t> using Pickle for deployment purposes.</a:t>
            </a:r>
            <a:endParaRPr lang="en-US" dirty="0"/>
          </a:p>
          <a:p>
            <a:endParaRPr lang="en-US" b="1" dirty="0"/>
          </a:p>
          <a:p>
            <a:endParaRPr lang="en-US" b="1" dirty="0"/>
          </a:p>
        </p:txBody>
      </p:sp>
      <p:sp>
        <p:nvSpPr>
          <p:cNvPr id="5" name="Date Placeholder 4">
            <a:extLst>
              <a:ext uri="{FF2B5EF4-FFF2-40B4-BE49-F238E27FC236}">
                <a16:creationId xmlns:a16="http://schemas.microsoft.com/office/drawing/2014/main" id="{0B2CBC26-3372-2261-43F8-F2AC1A6392A1}"/>
              </a:ext>
            </a:extLst>
          </p:cNvPr>
          <p:cNvSpPr>
            <a:spLocks noGrp="1"/>
          </p:cNvSpPr>
          <p:nvPr>
            <p:ph type="dt" sz="half" idx="10"/>
          </p:nvPr>
        </p:nvSpPr>
        <p:spPr/>
        <p:txBody>
          <a:bodyPr/>
          <a:lstStyle/>
          <a:p>
            <a:fld id="{AC108461-CA1D-4794-AD51-4A1111E431EC}" type="datetime1">
              <a:rPr lang="en-US" smtClean="0"/>
              <a:t>8/9/2025</a:t>
            </a:fld>
            <a:endParaRPr lang="en-US" dirty="0"/>
          </a:p>
        </p:txBody>
      </p:sp>
      <p:sp>
        <p:nvSpPr>
          <p:cNvPr id="6" name="Footer Placeholder 5">
            <a:extLst>
              <a:ext uri="{FF2B5EF4-FFF2-40B4-BE49-F238E27FC236}">
                <a16:creationId xmlns:a16="http://schemas.microsoft.com/office/drawing/2014/main" id="{3F1A3CF1-6FFA-BF63-8A60-97551FA9637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7A5472-7CC5-15D1-C9EA-486DC8B3FDC8}"/>
              </a:ext>
            </a:extLst>
          </p:cNvPr>
          <p:cNvSpPr>
            <a:spLocks noGrp="1"/>
          </p:cNvSpPr>
          <p:nvPr>
            <p:ph type="sldNum" sz="quarter" idx="12"/>
          </p:nvPr>
        </p:nvSpPr>
        <p:spPr/>
        <p:txBody>
          <a:bodyPr/>
          <a:lstStyle/>
          <a:p>
            <a:fld id="{CC057153-B650-4DEB-B370-79DDCFDCE934}" type="slidenum">
              <a:rPr lang="en-US" smtClean="0"/>
              <a:t>16</a:t>
            </a:fld>
            <a:endParaRPr lang="en-US" dirty="0"/>
          </a:p>
        </p:txBody>
      </p:sp>
    </p:spTree>
    <p:extLst>
      <p:ext uri="{BB962C8B-B14F-4D97-AF65-F5344CB8AC3E}">
        <p14:creationId xmlns:p14="http://schemas.microsoft.com/office/powerpoint/2010/main" val="3993985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6D743-E851-D796-C7FF-271495DDE817}"/>
              </a:ext>
            </a:extLst>
          </p:cNvPr>
          <p:cNvSpPr>
            <a:spLocks noGrp="1"/>
          </p:cNvSpPr>
          <p:nvPr>
            <p:ph type="title"/>
          </p:nvPr>
        </p:nvSpPr>
        <p:spPr/>
        <p:txBody>
          <a:bodyPr/>
          <a:lstStyle/>
          <a:p>
            <a:r>
              <a:rPr lang="en-US" dirty="0"/>
              <a:t>All video Links and documents for proof</a:t>
            </a:r>
          </a:p>
        </p:txBody>
      </p:sp>
      <p:sp>
        <p:nvSpPr>
          <p:cNvPr id="4" name="Content Placeholder 3">
            <a:extLst>
              <a:ext uri="{FF2B5EF4-FFF2-40B4-BE49-F238E27FC236}">
                <a16:creationId xmlns:a16="http://schemas.microsoft.com/office/drawing/2014/main" id="{C918D585-F3CA-2191-D5D0-B460C8D942C2}"/>
              </a:ext>
            </a:extLst>
          </p:cNvPr>
          <p:cNvSpPr>
            <a:spLocks noGrp="1"/>
          </p:cNvSpPr>
          <p:nvPr>
            <p:ph sz="quarter" idx="14"/>
          </p:nvPr>
        </p:nvSpPr>
        <p:spPr/>
        <p:txBody>
          <a:bodyPr vert="horz" lIns="91440" tIns="45720" rIns="91440" bIns="45720" rtlCol="0" anchor="t">
            <a:normAutofit/>
          </a:bodyPr>
          <a:lstStyle/>
          <a:p>
            <a:r>
              <a:rPr lang="en-US" dirty="0"/>
              <a:t>Final Project pitch </a:t>
            </a:r>
            <a:r>
              <a:rPr lang="en-US" dirty="0" err="1"/>
              <a:t>vedio</a:t>
            </a:r>
            <a:r>
              <a:rPr lang="en-US" dirty="0"/>
              <a:t> link :</a:t>
            </a:r>
            <a:r>
              <a:rPr lang="en-US" dirty="0">
                <a:ea typeface="+mn-lt"/>
                <a:cs typeface="+mn-lt"/>
              </a:rPr>
              <a:t>https://drive.google.com/file/d/1D40N7h6W8WJdxxAsH6WdITTL88uabOOa/</a:t>
            </a:r>
            <a:r>
              <a:rPr lang="en-US" dirty="0" err="1">
                <a:ea typeface="+mn-lt"/>
                <a:cs typeface="+mn-lt"/>
              </a:rPr>
              <a:t>view?usp</a:t>
            </a:r>
            <a:r>
              <a:rPr lang="en-US" dirty="0">
                <a:ea typeface="+mn-lt"/>
                <a:cs typeface="+mn-lt"/>
              </a:rPr>
              <a:t>=</a:t>
            </a:r>
            <a:r>
              <a:rPr lang="en-US" dirty="0" err="1">
                <a:ea typeface="+mn-lt"/>
                <a:cs typeface="+mn-lt"/>
              </a:rPr>
              <a:t>drive_link</a:t>
            </a:r>
            <a:endParaRPr lang="en-US" dirty="0" err="1"/>
          </a:p>
          <a:p>
            <a:r>
              <a:rPr lang="en-US" dirty="0" err="1"/>
              <a:t>Ipynp</a:t>
            </a:r>
            <a:r>
              <a:rPr lang="en-US" dirty="0"/>
              <a:t> files link : </a:t>
            </a:r>
            <a:r>
              <a:rPr lang="en-US" dirty="0">
                <a:ea typeface="+mn-lt"/>
                <a:cs typeface="+mn-lt"/>
                <a:hlinkClick r:id="rId2"/>
              </a:rPr>
              <a:t>https://drive.google.com/drive/folders/1OhaO5E73ONcNGA_Rm0SElPuXMVjngsJs?usp=drive_link</a:t>
            </a:r>
            <a:endParaRPr lang="en-US">
              <a:ea typeface="+mn-lt"/>
              <a:cs typeface="+mn-lt"/>
            </a:endParaRPr>
          </a:p>
          <a:p>
            <a:r>
              <a:rPr lang="en-US" dirty="0" err="1"/>
              <a:t>Github</a:t>
            </a:r>
            <a:r>
              <a:rPr lang="en-US" dirty="0"/>
              <a:t> link: </a:t>
            </a:r>
            <a:r>
              <a:rPr lang="en-US" dirty="0">
                <a:ea typeface="+mn-lt"/>
                <a:cs typeface="+mn-lt"/>
                <a:hlinkClick r:id="rId3"/>
              </a:rPr>
              <a:t>https://github.com/Nandanarenjith/Smart-water-harvesting-management-system</a:t>
            </a:r>
            <a:endParaRPr lang="en-US" dirty="0">
              <a:ea typeface="+mn-lt"/>
              <a:cs typeface="+mn-lt"/>
            </a:endParaRPr>
          </a:p>
          <a:p>
            <a:r>
              <a:rPr lang="en-US" dirty="0"/>
              <a:t>Ground photos link : </a:t>
            </a:r>
            <a:r>
              <a:rPr lang="en-US" dirty="0">
                <a:ea typeface="+mn-lt"/>
                <a:cs typeface="+mn-lt"/>
                <a:hlinkClick r:id="rId4"/>
              </a:rPr>
              <a:t>https://drive.google.com/drive/folders/1XSxb_5cYoOEPO5v8pW-AYlIocWC_kex0?usp=drive_link</a:t>
            </a:r>
            <a:endParaRPr lang="en-US" dirty="0">
              <a:ea typeface="+mn-lt"/>
              <a:cs typeface="+mn-lt"/>
            </a:endParaRPr>
          </a:p>
          <a:p>
            <a:endParaRPr lang="en-US" dirty="0">
              <a:ea typeface="+mn-lt"/>
              <a:cs typeface="+mn-lt"/>
            </a:endParaRPr>
          </a:p>
          <a:p>
            <a:endParaRPr lang="en-US" dirty="0"/>
          </a:p>
          <a:p>
            <a:endParaRPr lang="en-US" dirty="0"/>
          </a:p>
        </p:txBody>
      </p:sp>
      <p:sp>
        <p:nvSpPr>
          <p:cNvPr id="5" name="Date Placeholder 4">
            <a:extLst>
              <a:ext uri="{FF2B5EF4-FFF2-40B4-BE49-F238E27FC236}">
                <a16:creationId xmlns:a16="http://schemas.microsoft.com/office/drawing/2014/main" id="{AF4CB6F4-AED0-4FF4-484D-A858888B8C6E}"/>
              </a:ext>
            </a:extLst>
          </p:cNvPr>
          <p:cNvSpPr>
            <a:spLocks noGrp="1"/>
          </p:cNvSpPr>
          <p:nvPr>
            <p:ph type="dt" sz="half" idx="10"/>
          </p:nvPr>
        </p:nvSpPr>
        <p:spPr/>
        <p:txBody>
          <a:bodyPr/>
          <a:lstStyle/>
          <a:p>
            <a:fld id="{AC108461-CA1D-4794-AD51-4A1111E431EC}" type="datetime1">
              <a:rPr lang="en-US" smtClean="0"/>
              <a:t>8/9/2025</a:t>
            </a:fld>
            <a:endParaRPr lang="en-US" dirty="0"/>
          </a:p>
        </p:txBody>
      </p:sp>
      <p:sp>
        <p:nvSpPr>
          <p:cNvPr id="6" name="Footer Placeholder 5">
            <a:extLst>
              <a:ext uri="{FF2B5EF4-FFF2-40B4-BE49-F238E27FC236}">
                <a16:creationId xmlns:a16="http://schemas.microsoft.com/office/drawing/2014/main" id="{BD3E1F98-7C6F-9703-0128-C392C57DC58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12F630D-06E1-4373-7CDE-CA7C0ECB95F1}"/>
              </a:ext>
            </a:extLst>
          </p:cNvPr>
          <p:cNvSpPr>
            <a:spLocks noGrp="1"/>
          </p:cNvSpPr>
          <p:nvPr>
            <p:ph type="sldNum" sz="quarter" idx="12"/>
          </p:nvPr>
        </p:nvSpPr>
        <p:spPr/>
        <p:txBody>
          <a:bodyPr/>
          <a:lstStyle/>
          <a:p>
            <a:fld id="{CC057153-B650-4DEB-B370-79DDCFDCE934}" type="slidenum">
              <a:rPr lang="en-US" smtClean="0"/>
              <a:t>17</a:t>
            </a:fld>
            <a:endParaRPr lang="en-US" dirty="0"/>
          </a:p>
        </p:txBody>
      </p:sp>
    </p:spTree>
    <p:extLst>
      <p:ext uri="{BB962C8B-B14F-4D97-AF65-F5344CB8AC3E}">
        <p14:creationId xmlns:p14="http://schemas.microsoft.com/office/powerpoint/2010/main" val="2449674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97B4E-3C70-7F36-A4BF-7CA5CBC848F4}"/>
              </a:ext>
            </a:extLst>
          </p:cNvPr>
          <p:cNvSpPr>
            <a:spLocks noGrp="1"/>
          </p:cNvSpPr>
          <p:nvPr>
            <p:ph type="title"/>
          </p:nvPr>
        </p:nvSpPr>
        <p:spPr>
          <a:xfrm>
            <a:off x="612648" y="-1133856"/>
            <a:ext cx="10652760" cy="1133856"/>
          </a:xfrm>
        </p:spPr>
        <p:txBody>
          <a:bodyPr>
            <a:normAutofit/>
          </a:bodyPr>
          <a:lstStyle/>
          <a:p>
            <a:r>
              <a:rPr lang="en-US" dirty="0"/>
              <a:t>Delivering with confidence</a:t>
            </a:r>
            <a:br>
              <a:rPr lang="en-US" dirty="0"/>
            </a:br>
            <a:endParaRPr lang="en-US" dirty="0"/>
          </a:p>
        </p:txBody>
      </p:sp>
      <p:sp>
        <p:nvSpPr>
          <p:cNvPr id="3" name="Content Placeholder 2">
            <a:extLst>
              <a:ext uri="{FF2B5EF4-FFF2-40B4-BE49-F238E27FC236}">
                <a16:creationId xmlns:a16="http://schemas.microsoft.com/office/drawing/2014/main" id="{4227E922-AE57-EC70-406A-77ED03351FF3}"/>
              </a:ext>
            </a:extLst>
          </p:cNvPr>
          <p:cNvSpPr>
            <a:spLocks noGrp="1"/>
          </p:cNvSpPr>
          <p:nvPr>
            <p:ph sz="quarter" idx="13"/>
          </p:nvPr>
        </p:nvSpPr>
        <p:spPr>
          <a:xfrm>
            <a:off x="612648" y="548640"/>
            <a:ext cx="7680960" cy="5605272"/>
          </a:xfrm>
        </p:spPr>
        <p:txBody>
          <a:bodyPr/>
          <a:lstStyle/>
          <a:p>
            <a:r>
              <a:rPr lang="en-US" dirty="0">
                <a:ea typeface="+mn-lt"/>
                <a:cs typeface="+mn-lt"/>
              </a:rPr>
              <a:t>"Thousands have lived without love, not one without water."</a:t>
            </a:r>
            <a:br>
              <a:rPr lang="en-US" dirty="0">
                <a:ea typeface="+mn-lt"/>
                <a:cs typeface="+mn-lt"/>
              </a:rPr>
            </a:br>
            <a:r>
              <a:rPr lang="en-US" dirty="0">
                <a:ea typeface="+mn-lt"/>
                <a:cs typeface="+mn-lt"/>
              </a:rPr>
              <a:t> — </a:t>
            </a:r>
            <a:r>
              <a:rPr lang="en-US" b="0" i="1" dirty="0">
                <a:ea typeface="+mn-lt"/>
                <a:cs typeface="+mn-lt"/>
              </a:rPr>
              <a:t>W. H. Auden</a:t>
            </a:r>
            <a:endParaRPr lang="en-US" dirty="0"/>
          </a:p>
        </p:txBody>
      </p:sp>
      <p:sp>
        <p:nvSpPr>
          <p:cNvPr id="5" name="Footer Placeholder 4">
            <a:extLst>
              <a:ext uri="{FF2B5EF4-FFF2-40B4-BE49-F238E27FC236}">
                <a16:creationId xmlns:a16="http://schemas.microsoft.com/office/drawing/2014/main" id="{33A3B68A-A319-E3DB-35DC-18DDF291069F}"/>
              </a:ext>
            </a:extLst>
          </p:cNvPr>
          <p:cNvSpPr>
            <a:spLocks noGrp="1"/>
          </p:cNvSpPr>
          <p:nvPr>
            <p:ph type="ftr" sz="quarter" idx="15"/>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F9716AC2-0E02-E498-B503-DF1C58C651B0}"/>
              </a:ext>
            </a:extLst>
          </p:cNvPr>
          <p:cNvSpPr>
            <a:spLocks noGrp="1"/>
          </p:cNvSpPr>
          <p:nvPr>
            <p:ph type="dt" sz="half" idx="14"/>
          </p:nvPr>
        </p:nvSpPr>
        <p:spPr/>
        <p:txBody>
          <a:bodyPr/>
          <a:lstStyle/>
          <a:p>
            <a:fld id="{C53FBD72-E448-420C-B5C4-D82D17369A4B}" type="datetime1">
              <a:rPr lang="en-US" smtClean="0"/>
              <a:t>8/9/2025</a:t>
            </a:fld>
            <a:endParaRPr lang="en-US" dirty="0"/>
          </a:p>
        </p:txBody>
      </p:sp>
      <p:sp>
        <p:nvSpPr>
          <p:cNvPr id="6" name="Slide Number Placeholder 5">
            <a:extLst>
              <a:ext uri="{FF2B5EF4-FFF2-40B4-BE49-F238E27FC236}">
                <a16:creationId xmlns:a16="http://schemas.microsoft.com/office/drawing/2014/main" id="{C5A1BB85-84E8-FBE4-CC7C-69651BB838AD}"/>
              </a:ext>
            </a:extLst>
          </p:cNvPr>
          <p:cNvSpPr>
            <a:spLocks noGrp="1"/>
          </p:cNvSpPr>
          <p:nvPr>
            <p:ph type="sldNum" sz="quarter" idx="16"/>
          </p:nvPr>
        </p:nvSpPr>
        <p:spPr/>
        <p:txBody>
          <a:bodyPr/>
          <a:lstStyle/>
          <a:p>
            <a:fld id="{CC057153-B650-4DEB-B370-79DDCFDCE934}" type="slidenum">
              <a:rPr lang="en-US" smtClean="0"/>
              <a:pPr/>
              <a:t>18</a:t>
            </a:fld>
            <a:endParaRPr lang="en-US" dirty="0"/>
          </a:p>
        </p:txBody>
      </p:sp>
    </p:spTree>
    <p:extLst>
      <p:ext uri="{BB962C8B-B14F-4D97-AF65-F5344CB8AC3E}">
        <p14:creationId xmlns:p14="http://schemas.microsoft.com/office/powerpoint/2010/main" val="3947552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09B1-CECE-7466-7044-9D73619E56A1}"/>
              </a:ext>
            </a:extLst>
          </p:cNvPr>
          <p:cNvSpPr>
            <a:spLocks noGrp="1"/>
          </p:cNvSpPr>
          <p:nvPr>
            <p:ph type="ctrTitle"/>
          </p:nvPr>
        </p:nvSpPr>
        <p:spPr>
          <a:xfrm>
            <a:off x="522732" y="4965192"/>
            <a:ext cx="11146536" cy="786384"/>
          </a:xfrm>
        </p:spPr>
        <p:txBody>
          <a:bodyPr/>
          <a:lstStyle/>
          <a:p>
            <a:r>
              <a:rPr lang="en-US" dirty="0">
                <a:gradFill>
                  <a:gsLst>
                    <a:gs pos="0">
                      <a:srgbClr val="25AAD5"/>
                    </a:gs>
                    <a:gs pos="100000">
                      <a:srgbClr val="66C26C"/>
                    </a:gs>
                  </a:gsLst>
                  <a:lin ang="4800000" scaled="0"/>
                </a:gradFill>
              </a:rPr>
              <a:t>THANKYOU</a:t>
            </a:r>
          </a:p>
        </p:txBody>
      </p:sp>
      <p:sp>
        <p:nvSpPr>
          <p:cNvPr id="3" name="Subtitle 2">
            <a:extLst>
              <a:ext uri="{FF2B5EF4-FFF2-40B4-BE49-F238E27FC236}">
                <a16:creationId xmlns:a16="http://schemas.microsoft.com/office/drawing/2014/main" id="{0D66681B-5E1B-BD2B-6960-3B46EFE83A39}"/>
              </a:ext>
            </a:extLst>
          </p:cNvPr>
          <p:cNvSpPr>
            <a:spLocks noGrp="1"/>
          </p:cNvSpPr>
          <p:nvPr>
            <p:ph type="subTitle" idx="1"/>
          </p:nvPr>
        </p:nvSpPr>
        <p:spPr>
          <a:xfrm>
            <a:off x="1143000" y="5806440"/>
            <a:ext cx="9902952" cy="576072"/>
          </a:xfrm>
        </p:spPr>
        <p:txBody>
          <a:bodyPr/>
          <a:lstStyle/>
          <a:p>
            <a:endParaRPr lang="en-US" dirty="0"/>
          </a:p>
        </p:txBody>
      </p:sp>
      <p:pic>
        <p:nvPicPr>
          <p:cNvPr id="6" name="Picture Placeholder 5" descr="A low angle view of mountains">
            <a:extLst>
              <a:ext uri="{FF2B5EF4-FFF2-40B4-BE49-F238E27FC236}">
                <a16:creationId xmlns:a16="http://schemas.microsoft.com/office/drawing/2014/main" id="{F399F6D6-E5DD-9B87-60D7-475C923835E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0"/>
            <a:ext cx="12188952" cy="4608576"/>
          </a:xfrm>
        </p:spPr>
      </p:pic>
      <p:sp>
        <p:nvSpPr>
          <p:cNvPr id="5" name="Footer Placeholder 4">
            <a:extLst>
              <a:ext uri="{FF2B5EF4-FFF2-40B4-BE49-F238E27FC236}">
                <a16:creationId xmlns:a16="http://schemas.microsoft.com/office/drawing/2014/main" id="{EA427FF4-0285-655B-9EF4-5B6C05502926}"/>
              </a:ext>
            </a:extLst>
          </p:cNvPr>
          <p:cNvSpPr>
            <a:spLocks noGrp="1"/>
          </p:cNvSpPr>
          <p:nvPr>
            <p:ph type="ftr" sz="quarter" idx="15"/>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9F4516EC-75B1-4899-74D6-E7BE24A7B7C2}"/>
              </a:ext>
            </a:extLst>
          </p:cNvPr>
          <p:cNvSpPr>
            <a:spLocks noGrp="1"/>
          </p:cNvSpPr>
          <p:nvPr>
            <p:ph type="dt" sz="half" idx="14"/>
          </p:nvPr>
        </p:nvSpPr>
        <p:spPr/>
        <p:txBody>
          <a:bodyPr/>
          <a:lstStyle/>
          <a:p>
            <a:fld id="{FF32851B-FD3A-4AFC-9936-1B34FE4578A4}" type="datetime1">
              <a:rPr lang="en-US" smtClean="0"/>
              <a:t>8/9/2025</a:t>
            </a:fld>
            <a:endParaRPr lang="en-US" dirty="0"/>
          </a:p>
        </p:txBody>
      </p:sp>
      <p:sp>
        <p:nvSpPr>
          <p:cNvPr id="7" name="Slide Number Placeholder 6">
            <a:extLst>
              <a:ext uri="{FF2B5EF4-FFF2-40B4-BE49-F238E27FC236}">
                <a16:creationId xmlns:a16="http://schemas.microsoft.com/office/drawing/2014/main" id="{FDA9C1C2-5458-2A1E-EB88-C74415D41A30}"/>
              </a:ext>
            </a:extLst>
          </p:cNvPr>
          <p:cNvSpPr>
            <a:spLocks noGrp="1"/>
          </p:cNvSpPr>
          <p:nvPr>
            <p:ph type="sldNum" sz="quarter" idx="16"/>
          </p:nvPr>
        </p:nvSpPr>
        <p:spPr/>
        <p:txBody>
          <a:bodyPr/>
          <a:lstStyle/>
          <a:p>
            <a:fld id="{CC057153-B650-4DEB-B370-79DDCFDCE934}" type="slidenum">
              <a:rPr lang="en-US" smtClean="0"/>
              <a:pPr/>
              <a:t>19</a:t>
            </a:fld>
            <a:endParaRPr lang="en-US" dirty="0"/>
          </a:p>
        </p:txBody>
      </p:sp>
    </p:spTree>
    <p:extLst>
      <p:ext uri="{BB962C8B-B14F-4D97-AF65-F5344CB8AC3E}">
        <p14:creationId xmlns:p14="http://schemas.microsoft.com/office/powerpoint/2010/main" val="2999686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55C6-1E2E-E4BD-2E9F-B3321C22A292}"/>
              </a:ext>
            </a:extLst>
          </p:cNvPr>
          <p:cNvSpPr>
            <a:spLocks noGrp="1"/>
          </p:cNvSpPr>
          <p:nvPr>
            <p:ph type="title"/>
          </p:nvPr>
        </p:nvSpPr>
        <p:spPr>
          <a:xfrm>
            <a:off x="612648" y="484632"/>
            <a:ext cx="10085832" cy="1161288"/>
          </a:xfrm>
        </p:spPr>
        <p:txBody>
          <a:bodyPr/>
          <a:lstStyle/>
          <a:p>
            <a:r>
              <a:rPr lang="en-US" dirty="0"/>
              <a:t>Agenda</a:t>
            </a:r>
          </a:p>
        </p:txBody>
      </p:sp>
      <p:sp>
        <p:nvSpPr>
          <p:cNvPr id="3" name="Content Placeholder 2">
            <a:extLst>
              <a:ext uri="{FF2B5EF4-FFF2-40B4-BE49-F238E27FC236}">
                <a16:creationId xmlns:a16="http://schemas.microsoft.com/office/drawing/2014/main" id="{432C04E6-B771-F1FA-85F4-B7984DE55A8E}"/>
              </a:ext>
            </a:extLst>
          </p:cNvPr>
          <p:cNvSpPr>
            <a:spLocks noGrp="1"/>
          </p:cNvSpPr>
          <p:nvPr>
            <p:ph sz="quarter" idx="13"/>
          </p:nvPr>
        </p:nvSpPr>
        <p:spPr>
          <a:xfrm>
            <a:off x="5513832" y="2432304"/>
            <a:ext cx="6053328" cy="3858768"/>
          </a:xfrm>
        </p:spPr>
        <p:txBody>
          <a:bodyPr vert="horz" lIns="91440" tIns="45720" rIns="91440" bIns="45720" rtlCol="0" anchor="t">
            <a:normAutofit/>
          </a:bodyPr>
          <a:lstStyle/>
          <a:p>
            <a:r>
              <a:rPr lang="en-US" dirty="0"/>
              <a:t>Problem Statement</a:t>
            </a:r>
          </a:p>
          <a:p>
            <a:r>
              <a:rPr lang="en-US" dirty="0"/>
              <a:t>Problem solution </a:t>
            </a:r>
          </a:p>
          <a:p>
            <a:pPr marL="0" indent="0">
              <a:buNone/>
            </a:pPr>
            <a:r>
              <a:rPr lang="en-US" dirty="0"/>
              <a:t>3.     </a:t>
            </a:r>
            <a:r>
              <a:rPr lang="en-US" dirty="0" err="1"/>
              <a:t>Furthur</a:t>
            </a:r>
            <a:r>
              <a:rPr lang="en-US" dirty="0"/>
              <a:t> scope</a:t>
            </a:r>
          </a:p>
          <a:p>
            <a:pPr marL="0" indent="0">
              <a:buNone/>
            </a:pPr>
            <a:r>
              <a:rPr lang="en-US" dirty="0"/>
              <a:t>4.  Tools Used</a:t>
            </a:r>
          </a:p>
          <a:p>
            <a:pPr marL="0" indent="0">
              <a:buNone/>
            </a:pPr>
            <a:r>
              <a:rPr lang="en-US" dirty="0"/>
              <a:t>5.     </a:t>
            </a:r>
            <a:r>
              <a:rPr lang="en-US" dirty="0" err="1"/>
              <a:t>Implemntation</a:t>
            </a:r>
            <a:r>
              <a:rPr lang="en-US" dirty="0"/>
              <a:t> and </a:t>
            </a:r>
            <a:r>
              <a:rPr lang="en-US" dirty="0" err="1"/>
              <a:t>algortithum</a:t>
            </a:r>
            <a:endParaRPr lang="en-US" dirty="0"/>
          </a:p>
          <a:p>
            <a:pPr marL="0" indent="0">
              <a:buNone/>
            </a:pPr>
            <a:r>
              <a:rPr lang="en-US" dirty="0"/>
              <a:t>6.     final result</a:t>
            </a:r>
          </a:p>
          <a:p>
            <a:pPr marL="0" indent="0">
              <a:buNone/>
            </a:pPr>
            <a:r>
              <a:rPr lang="en-US"/>
              <a:t>7. final links</a:t>
            </a:r>
          </a:p>
          <a:p>
            <a:endParaRPr lang="en-US" dirty="0"/>
          </a:p>
          <a:p>
            <a:endParaRPr lang="en-US"/>
          </a:p>
        </p:txBody>
      </p:sp>
      <p:sp>
        <p:nvSpPr>
          <p:cNvPr id="5" name="Footer Placeholder 4">
            <a:extLst>
              <a:ext uri="{FF2B5EF4-FFF2-40B4-BE49-F238E27FC236}">
                <a16:creationId xmlns:a16="http://schemas.microsoft.com/office/drawing/2014/main" id="{7B84E18F-F19A-6ABE-3433-012C7692E762}"/>
              </a:ext>
            </a:extLst>
          </p:cNvPr>
          <p:cNvSpPr>
            <a:spLocks noGrp="1"/>
          </p:cNvSpPr>
          <p:nvPr>
            <p:ph type="ftr" sz="quarter" idx="15"/>
          </p:nvPr>
        </p:nvSpPr>
        <p:spPr/>
        <p:txBody>
          <a:bodyPr/>
          <a:lstStyle/>
          <a:p>
            <a:pPr algn="l"/>
            <a:r>
              <a:rPr lang="en-US"/>
              <a:t>Sample Footer Text</a:t>
            </a:r>
            <a:endParaRPr lang="en-US" dirty="0"/>
          </a:p>
        </p:txBody>
      </p:sp>
      <p:sp>
        <p:nvSpPr>
          <p:cNvPr id="4" name="Date Placeholder 3">
            <a:extLst>
              <a:ext uri="{FF2B5EF4-FFF2-40B4-BE49-F238E27FC236}">
                <a16:creationId xmlns:a16="http://schemas.microsoft.com/office/drawing/2014/main" id="{7BA1DA5F-CF13-D8A9-692A-41FD14B7F4B2}"/>
              </a:ext>
            </a:extLst>
          </p:cNvPr>
          <p:cNvSpPr>
            <a:spLocks noGrp="1"/>
          </p:cNvSpPr>
          <p:nvPr>
            <p:ph type="dt" sz="half" idx="14"/>
          </p:nvPr>
        </p:nvSpPr>
        <p:spPr/>
        <p:txBody>
          <a:bodyPr/>
          <a:lstStyle/>
          <a:p>
            <a:fld id="{3A8296AB-5216-4C65-8ABC-00EE7A5834D3}" type="datetime1">
              <a:rPr lang="en-US" smtClean="0"/>
              <a:t>8/9/2025</a:t>
            </a:fld>
            <a:endParaRPr lang="en-US" dirty="0"/>
          </a:p>
        </p:txBody>
      </p:sp>
      <p:sp>
        <p:nvSpPr>
          <p:cNvPr id="6" name="Slide Number Placeholder 5">
            <a:extLst>
              <a:ext uri="{FF2B5EF4-FFF2-40B4-BE49-F238E27FC236}">
                <a16:creationId xmlns:a16="http://schemas.microsoft.com/office/drawing/2014/main" id="{EAC2D1C6-95C6-B00F-C557-CF90FDBA7D3A}"/>
              </a:ext>
            </a:extLst>
          </p:cNvPr>
          <p:cNvSpPr>
            <a:spLocks noGrp="1"/>
          </p:cNvSpPr>
          <p:nvPr>
            <p:ph type="sldNum" sz="quarter" idx="16"/>
          </p:nvPr>
        </p:nvSpPr>
        <p:spPr/>
        <p:txBody>
          <a:bodyPr/>
          <a:lstStyle/>
          <a:p>
            <a:fld id="{CC057153-B650-4DEB-B370-79DDCFDCE934}" type="slidenum">
              <a:rPr lang="en-US" smtClean="0"/>
              <a:pPr/>
              <a:t>2</a:t>
            </a:fld>
            <a:endParaRPr lang="en-US" dirty="0"/>
          </a:p>
        </p:txBody>
      </p:sp>
    </p:spTree>
    <p:extLst>
      <p:ext uri="{BB962C8B-B14F-4D97-AF65-F5344CB8AC3E}">
        <p14:creationId xmlns:p14="http://schemas.microsoft.com/office/powerpoint/2010/main" val="4216523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44A5-0283-F980-85F3-EE51746FC4CD}"/>
              </a:ext>
            </a:extLst>
          </p:cNvPr>
          <p:cNvSpPr>
            <a:spLocks noGrp="1"/>
          </p:cNvSpPr>
          <p:nvPr>
            <p:ph type="title"/>
          </p:nvPr>
        </p:nvSpPr>
        <p:spPr>
          <a:xfrm>
            <a:off x="8212663" y="583413"/>
            <a:ext cx="3401568" cy="1527048"/>
          </a:xfrm>
        </p:spPr>
        <p:txBody>
          <a:bodyPr/>
          <a:lstStyle/>
          <a:p>
            <a:r>
              <a:rPr lang="en-US" dirty="0"/>
              <a:t>PROBLEM STATEMENT</a:t>
            </a:r>
          </a:p>
        </p:txBody>
      </p:sp>
      <p:pic>
        <p:nvPicPr>
          <p:cNvPr id="6" name="Picture Placeholder 5" descr="A body of water surrounded by trees">
            <a:extLst>
              <a:ext uri="{FF2B5EF4-FFF2-40B4-BE49-F238E27FC236}">
                <a16:creationId xmlns:a16="http://schemas.microsoft.com/office/drawing/2014/main" id="{61E2A5A2-0D7C-22F1-3FD1-AF71FB9967FA}"/>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t="17" b="17"/>
          <a:stretch/>
        </p:blipFill>
        <p:spPr>
          <a:xfrm>
            <a:off x="0" y="0"/>
            <a:ext cx="7584144" cy="6858000"/>
          </a:xfrm>
        </p:spPr>
      </p:pic>
      <p:sp>
        <p:nvSpPr>
          <p:cNvPr id="5" name="Footer Placeholder 4">
            <a:extLst>
              <a:ext uri="{FF2B5EF4-FFF2-40B4-BE49-F238E27FC236}">
                <a16:creationId xmlns:a16="http://schemas.microsoft.com/office/drawing/2014/main" id="{9F998CB8-784B-B97D-DD3A-8D279F2647C0}"/>
              </a:ext>
            </a:extLst>
          </p:cNvPr>
          <p:cNvSpPr>
            <a:spLocks noGrp="1"/>
          </p:cNvSpPr>
          <p:nvPr>
            <p:ph type="ftr" sz="quarter" idx="16"/>
          </p:nvPr>
        </p:nvSpPr>
        <p:spPr>
          <a:xfrm>
            <a:off x="8212790" y="6318504"/>
            <a:ext cx="1985546" cy="365125"/>
          </a:xfrm>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A83B6F87-6B4E-A774-CA97-486E59591861}"/>
              </a:ext>
            </a:extLst>
          </p:cNvPr>
          <p:cNvSpPr>
            <a:spLocks noGrp="1"/>
          </p:cNvSpPr>
          <p:nvPr>
            <p:ph type="dt" sz="half" idx="15"/>
          </p:nvPr>
        </p:nvSpPr>
        <p:spPr>
          <a:xfrm>
            <a:off x="10198336" y="6318504"/>
            <a:ext cx="922246" cy="365760"/>
          </a:xfrm>
        </p:spPr>
        <p:txBody>
          <a:bodyPr/>
          <a:lstStyle/>
          <a:p>
            <a:fld id="{8DC9AABE-D68A-4A3B-9F9E-E006135E8896}" type="datetime1">
              <a:rPr lang="en-US" smtClean="0"/>
              <a:pPr/>
              <a:t>8/9/2025</a:t>
            </a:fld>
            <a:endParaRPr lang="en-US" dirty="0"/>
          </a:p>
        </p:txBody>
      </p:sp>
      <p:sp>
        <p:nvSpPr>
          <p:cNvPr id="7" name="Slide Number Placeholder 6">
            <a:extLst>
              <a:ext uri="{FF2B5EF4-FFF2-40B4-BE49-F238E27FC236}">
                <a16:creationId xmlns:a16="http://schemas.microsoft.com/office/drawing/2014/main" id="{6F29D90A-8690-F109-FD40-0997F63CC20F}"/>
              </a:ext>
            </a:extLst>
          </p:cNvPr>
          <p:cNvSpPr>
            <a:spLocks noGrp="1"/>
          </p:cNvSpPr>
          <p:nvPr>
            <p:ph type="sldNum" sz="quarter" idx="17"/>
          </p:nvPr>
        </p:nvSpPr>
        <p:spPr>
          <a:xfrm>
            <a:off x="11120582" y="6318504"/>
            <a:ext cx="493776" cy="365760"/>
          </a:xfrm>
        </p:spPr>
        <p:txBody>
          <a:bodyPr/>
          <a:lstStyle/>
          <a:p>
            <a:fld id="{CC057153-B650-4DEB-B370-79DDCFDCE934}" type="slidenum">
              <a:rPr lang="en-US" smtClean="0"/>
              <a:pPr/>
              <a:t>3</a:t>
            </a:fld>
            <a:endParaRPr lang="en-US" dirty="0"/>
          </a:p>
        </p:txBody>
      </p:sp>
      <p:sp>
        <p:nvSpPr>
          <p:cNvPr id="10" name="Content Placeholder 9">
            <a:extLst>
              <a:ext uri="{FF2B5EF4-FFF2-40B4-BE49-F238E27FC236}">
                <a16:creationId xmlns:a16="http://schemas.microsoft.com/office/drawing/2014/main" id="{8629CA62-9AC5-E0D5-9D33-EBC3B4962EB2}"/>
              </a:ext>
            </a:extLst>
          </p:cNvPr>
          <p:cNvSpPr>
            <a:spLocks noGrp="1"/>
          </p:cNvSpPr>
          <p:nvPr>
            <p:ph sz="quarter" idx="14"/>
          </p:nvPr>
        </p:nvSpPr>
        <p:spPr/>
        <p:txBody>
          <a:bodyPr vert="horz" lIns="91440" tIns="45720" rIns="91440" bIns="45720" rtlCol="0" anchor="t">
            <a:normAutofit/>
          </a:bodyPr>
          <a:lstStyle/>
          <a:p>
            <a:r>
              <a:rPr lang="en-US" dirty="0">
                <a:ea typeface="+mn-lt"/>
                <a:cs typeface="+mn-lt"/>
              </a:rPr>
              <a:t>With increasing urbanization and changing climate patterns, many regions are experiencing inconsistent rainfall and growing water scarcity. Traditional rainwater harvesting systems often operate without data, making them inefficient and difficult to manage.</a:t>
            </a:r>
          </a:p>
        </p:txBody>
      </p:sp>
    </p:spTree>
    <p:extLst>
      <p:ext uri="{BB962C8B-B14F-4D97-AF65-F5344CB8AC3E}">
        <p14:creationId xmlns:p14="http://schemas.microsoft.com/office/powerpoint/2010/main" val="331345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33A0-1764-3DC0-A9D7-7733B04AFC75}"/>
              </a:ext>
            </a:extLst>
          </p:cNvPr>
          <p:cNvSpPr>
            <a:spLocks noGrp="1"/>
          </p:cNvSpPr>
          <p:nvPr>
            <p:ph type="ctrTitle"/>
          </p:nvPr>
        </p:nvSpPr>
        <p:spPr>
          <a:xfrm>
            <a:off x="612648" y="168127"/>
            <a:ext cx="9317736" cy="2902664"/>
          </a:xfrm>
        </p:spPr>
        <p:txBody>
          <a:bodyPr>
            <a:normAutofit/>
          </a:bodyPr>
          <a:lstStyle/>
          <a:p>
            <a:r>
              <a:rPr lang="en-US" dirty="0"/>
              <a:t>PROBLEM SOLUTION : SMART WATER  MANAGEMENT APP – AQUA MAGE</a:t>
            </a:r>
          </a:p>
        </p:txBody>
      </p:sp>
      <p:sp>
        <p:nvSpPr>
          <p:cNvPr id="3" name="Subtitle 2">
            <a:extLst>
              <a:ext uri="{FF2B5EF4-FFF2-40B4-BE49-F238E27FC236}">
                <a16:creationId xmlns:a16="http://schemas.microsoft.com/office/drawing/2014/main" id="{8DC6822A-D1D9-EA6C-D8F4-6F6AB9565D17}"/>
              </a:ext>
            </a:extLst>
          </p:cNvPr>
          <p:cNvSpPr>
            <a:spLocks noGrp="1"/>
          </p:cNvSpPr>
          <p:nvPr>
            <p:ph type="subTitle" idx="1"/>
          </p:nvPr>
        </p:nvSpPr>
        <p:spPr>
          <a:xfrm>
            <a:off x="612648" y="5078600"/>
            <a:ext cx="5431536" cy="1289304"/>
          </a:xfrm>
        </p:spPr>
        <p:txBody>
          <a:bodyPr>
            <a:normAutofit fontScale="70000" lnSpcReduction="20000"/>
          </a:bodyPr>
          <a:lstStyle/>
          <a:p>
            <a:r>
              <a:rPr lang="en-US" dirty="0"/>
              <a:t>Data </a:t>
            </a:r>
            <a:r>
              <a:rPr lang="en-US" dirty="0" err="1"/>
              <a:t>visualization:DIvya</a:t>
            </a:r>
            <a:r>
              <a:rPr lang="en-US" dirty="0"/>
              <a:t> Jain</a:t>
            </a:r>
          </a:p>
          <a:p>
            <a:r>
              <a:rPr lang="en-US" dirty="0"/>
              <a:t>Data cleaning and preprocessing :Tejaswini</a:t>
            </a:r>
          </a:p>
          <a:p>
            <a:r>
              <a:rPr lang="en-US" dirty="0"/>
              <a:t>Data modeling and deployment : Nandana</a:t>
            </a:r>
          </a:p>
          <a:p>
            <a:r>
              <a:rPr lang="en-US" dirty="0"/>
              <a:t>Documentation : Nimisha</a:t>
            </a:r>
          </a:p>
        </p:txBody>
      </p:sp>
      <p:sp>
        <p:nvSpPr>
          <p:cNvPr id="5" name="Footer Placeholder 4">
            <a:extLst>
              <a:ext uri="{FF2B5EF4-FFF2-40B4-BE49-F238E27FC236}">
                <a16:creationId xmlns:a16="http://schemas.microsoft.com/office/drawing/2014/main" id="{0FAADD1B-C487-8C61-E91D-F48C40D4ED22}"/>
              </a:ext>
            </a:extLst>
          </p:cNvPr>
          <p:cNvSpPr>
            <a:spLocks noGrp="1"/>
          </p:cNvSpPr>
          <p:nvPr>
            <p:ph type="ftr" sz="quarter" idx="11"/>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04415ECB-5A7E-4FEF-5724-D31316F72C3D}"/>
              </a:ext>
            </a:extLst>
          </p:cNvPr>
          <p:cNvSpPr>
            <a:spLocks noGrp="1"/>
          </p:cNvSpPr>
          <p:nvPr>
            <p:ph type="dt" sz="half" idx="10"/>
          </p:nvPr>
        </p:nvSpPr>
        <p:spPr/>
        <p:txBody>
          <a:bodyPr/>
          <a:lstStyle/>
          <a:p>
            <a:fld id="{F98900D8-92FC-4642-BE95-6839C57E744E}" type="datetime1">
              <a:rPr lang="en-US" smtClean="0"/>
              <a:t>8/9/2025</a:t>
            </a:fld>
            <a:endParaRPr lang="en-US" dirty="0"/>
          </a:p>
        </p:txBody>
      </p:sp>
      <p:sp>
        <p:nvSpPr>
          <p:cNvPr id="6" name="Slide Number Placeholder 5">
            <a:extLst>
              <a:ext uri="{FF2B5EF4-FFF2-40B4-BE49-F238E27FC236}">
                <a16:creationId xmlns:a16="http://schemas.microsoft.com/office/drawing/2014/main" id="{C9AEF517-D7D7-82FE-151F-1EA644763498}"/>
              </a:ext>
            </a:extLst>
          </p:cNvPr>
          <p:cNvSpPr>
            <a:spLocks noGrp="1"/>
          </p:cNvSpPr>
          <p:nvPr>
            <p:ph type="sldNum" sz="quarter" idx="12"/>
          </p:nvPr>
        </p:nvSpPr>
        <p:spPr/>
        <p:txBody>
          <a:bodyPr/>
          <a:lstStyle/>
          <a:p>
            <a:fld id="{CC057153-B650-4DEB-B370-79DDCFDCE934}" type="slidenum">
              <a:rPr lang="en-US" smtClean="0"/>
              <a:pPr/>
              <a:t>4</a:t>
            </a:fld>
            <a:endParaRPr lang="en-US" dirty="0"/>
          </a:p>
        </p:txBody>
      </p:sp>
      <p:sp>
        <p:nvSpPr>
          <p:cNvPr id="9" name="TextBox 8">
            <a:extLst>
              <a:ext uri="{FF2B5EF4-FFF2-40B4-BE49-F238E27FC236}">
                <a16:creationId xmlns:a16="http://schemas.microsoft.com/office/drawing/2014/main" id="{A3477C99-8B85-D136-8739-B98C63601522}"/>
              </a:ext>
            </a:extLst>
          </p:cNvPr>
          <p:cNvSpPr txBox="1"/>
          <p:nvPr/>
        </p:nvSpPr>
        <p:spPr>
          <a:xfrm>
            <a:off x="377788" y="3082755"/>
            <a:ext cx="1113721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Urban areas struggle with water scarcity, poor rainwater management, and undetected system inefficiencies like leaks. Traditional methods lack forecasting and data-driven insights. To tackle these challenges, we developed a Smart Rainwater Harvesting Management System as a web-based app. It features rainfall forecasting to anticipate collection opportunities, leak detection based on water level discrepancies, and rainfall data visualization through uploaded CSV files. This solution empowers users with intelligent, real-time tools to improve water conservation, plan efficiently, and ensure system integrity—making rainwater harvesting more sustainable and responsive to changing environmental conditions.</a:t>
            </a:r>
            <a:endParaRPr lang="en-US" dirty="0"/>
          </a:p>
        </p:txBody>
      </p:sp>
    </p:spTree>
    <p:extLst>
      <p:ext uri="{BB962C8B-B14F-4D97-AF65-F5344CB8AC3E}">
        <p14:creationId xmlns:p14="http://schemas.microsoft.com/office/powerpoint/2010/main" val="147103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309936" y="9374"/>
            <a:ext cx="8430768" cy="902567"/>
          </a:xfrm>
        </p:spPr>
        <p:txBody>
          <a:bodyPr>
            <a:normAutofit fontScale="90000"/>
          </a:bodyPr>
          <a:lstStyle/>
          <a:p>
            <a:r>
              <a:rPr lang="en-US" dirty="0">
                <a:gradFill>
                  <a:gsLst>
                    <a:gs pos="0">
                      <a:srgbClr val="25AAD5"/>
                    </a:gs>
                    <a:gs pos="100000">
                      <a:srgbClr val="66C26C"/>
                    </a:gs>
                  </a:gsLst>
                  <a:lin ang="4200000" scaled="0"/>
                </a:gradFill>
              </a:rPr>
              <a:t>Future Scope</a:t>
            </a:r>
            <a:endParaRPr lang="en-US" dirty="0"/>
          </a:p>
        </p:txBody>
      </p:sp>
      <p:sp>
        <p:nvSpPr>
          <p:cNvPr id="5" name="Content Placeholder 4">
            <a:extLst>
              <a:ext uri="{FF2B5EF4-FFF2-40B4-BE49-F238E27FC236}">
                <a16:creationId xmlns:a16="http://schemas.microsoft.com/office/drawing/2014/main" id="{0EA6679F-0290-515C-BB0F-947C10AC81E4}"/>
              </a:ext>
            </a:extLst>
          </p:cNvPr>
          <p:cNvSpPr>
            <a:spLocks noGrp="1"/>
          </p:cNvSpPr>
          <p:nvPr>
            <p:ph sz="quarter" idx="14"/>
          </p:nvPr>
        </p:nvSpPr>
        <p:spPr>
          <a:xfrm>
            <a:off x="612648" y="1013085"/>
            <a:ext cx="10424494" cy="5304521"/>
          </a:xfrm>
        </p:spPr>
        <p:txBody>
          <a:bodyPr vert="horz" lIns="91440" tIns="45720" rIns="91440" bIns="45720" rtlCol="0" anchor="t">
            <a:normAutofit fontScale="62500" lnSpcReduction="20000"/>
          </a:bodyPr>
          <a:lstStyle/>
          <a:p>
            <a:pPr marL="285750" indent="-285750">
              <a:buFont typeface="Arial"/>
              <a:buChar char="•"/>
            </a:pPr>
            <a:r>
              <a:rPr lang="en-US" b="1">
                <a:ea typeface="+mn-lt"/>
                <a:cs typeface="+mn-lt"/>
              </a:rPr>
              <a:t>Integration with IoT and Smart Sensors</a:t>
            </a:r>
            <a:br>
              <a:rPr lang="en-US" b="1" dirty="0">
                <a:ea typeface="+mn-lt"/>
                <a:cs typeface="+mn-lt"/>
              </a:rPr>
            </a:br>
            <a:r>
              <a:rPr lang="en-US" b="1">
                <a:ea typeface="+mn-lt"/>
                <a:cs typeface="+mn-lt"/>
              </a:rPr>
              <a:t> The system can be enhanced by integrating IoT-based sensors for real-time monitoring of water levels, rainfall intensity, and leak detection. This will enable precise automation and timely alerts for efficient water usage.</a:t>
            </a:r>
            <a:endParaRPr lang="en-US"/>
          </a:p>
          <a:p>
            <a:pPr marL="285750" indent="-285750">
              <a:buFont typeface="Arial"/>
              <a:buChar char="•"/>
            </a:pPr>
            <a:endParaRPr lang="en-US" b="1">
              <a:ea typeface="+mn-lt"/>
              <a:cs typeface="+mn-lt"/>
            </a:endParaRPr>
          </a:p>
          <a:p>
            <a:pPr marL="285750" indent="-285750">
              <a:buFont typeface="Arial"/>
              <a:buChar char="•"/>
            </a:pPr>
            <a:r>
              <a:rPr lang="en-US" b="1">
                <a:ea typeface="+mn-lt"/>
                <a:cs typeface="+mn-lt"/>
              </a:rPr>
              <a:t>City-Wide Implementation with GIS Mapping</a:t>
            </a:r>
            <a:br>
              <a:rPr lang="en-US" b="1" dirty="0">
                <a:ea typeface="+mn-lt"/>
                <a:cs typeface="+mn-lt"/>
              </a:rPr>
            </a:br>
            <a:r>
              <a:rPr lang="en-US" b="1">
                <a:ea typeface="+mn-lt"/>
                <a:cs typeface="+mn-lt"/>
              </a:rPr>
              <a:t> Scaling the system to cover entire communities or urban areas using GIS (Geographic Information System) can help monitor rainwater harvesting efficiency across regions and promote decentralized water management.</a:t>
            </a:r>
            <a:endParaRPr lang="en-US"/>
          </a:p>
          <a:p>
            <a:pPr marL="285750" indent="-285750">
              <a:buFont typeface="Arial"/>
              <a:buChar char="•"/>
            </a:pPr>
            <a:endParaRPr lang="en-US" b="1">
              <a:ea typeface="+mn-lt"/>
              <a:cs typeface="+mn-lt"/>
            </a:endParaRPr>
          </a:p>
          <a:p>
            <a:pPr marL="285750" indent="-285750">
              <a:buFont typeface="Arial"/>
              <a:buChar char="•"/>
            </a:pPr>
            <a:r>
              <a:rPr lang="en-US" b="1">
                <a:ea typeface="+mn-lt"/>
                <a:cs typeface="+mn-lt"/>
              </a:rPr>
              <a:t>AI-Powered Optimization and Weather Prediction</a:t>
            </a:r>
            <a:br>
              <a:rPr lang="en-US" b="1" dirty="0">
                <a:ea typeface="+mn-lt"/>
                <a:cs typeface="+mn-lt"/>
              </a:rPr>
            </a:br>
            <a:r>
              <a:rPr lang="en-US" b="1">
                <a:ea typeface="+mn-lt"/>
                <a:cs typeface="+mn-lt"/>
              </a:rPr>
              <a:t> Advanced machine learning and deep learning models (like LSTM or GRU) can be used for more accurate rainfall forecasting, optimizing water storage decisions, and predicting usage patterns over time.</a:t>
            </a:r>
            <a:endParaRPr lang="en-US"/>
          </a:p>
          <a:p>
            <a:pPr marL="285750" indent="-285750">
              <a:buFont typeface="Arial"/>
              <a:buChar char="•"/>
            </a:pPr>
            <a:endParaRPr lang="en-US" b="1">
              <a:ea typeface="+mn-lt"/>
              <a:cs typeface="+mn-lt"/>
            </a:endParaRPr>
          </a:p>
          <a:p>
            <a:pPr marL="285750" indent="-285750">
              <a:buFont typeface="Arial"/>
              <a:buChar char="•"/>
            </a:pPr>
            <a:r>
              <a:rPr lang="en-US" b="1">
                <a:ea typeface="+mn-lt"/>
                <a:cs typeface="+mn-lt"/>
              </a:rPr>
              <a:t>Mobile App Deployment and User Personalization</a:t>
            </a:r>
            <a:br>
              <a:rPr lang="en-US" b="1" dirty="0">
                <a:ea typeface="+mn-lt"/>
                <a:cs typeface="+mn-lt"/>
              </a:rPr>
            </a:br>
            <a:r>
              <a:rPr lang="en-US" b="1">
                <a:ea typeface="+mn-lt"/>
                <a:cs typeface="+mn-lt"/>
              </a:rPr>
              <a:t> Building a mobile app version of the system with personalized dashboards and notifications can empower users to track their water consumption, receive forecasts, and detect issues on the go.</a:t>
            </a:r>
            <a:endParaRPr lang="en-US"/>
          </a:p>
          <a:p>
            <a:pPr marL="285750" indent="-285750">
              <a:buFont typeface="Arial"/>
              <a:buChar char="•"/>
            </a:pPr>
            <a:endParaRPr lang="en-US" b="1">
              <a:ea typeface="+mn-lt"/>
              <a:cs typeface="+mn-lt"/>
            </a:endParaRPr>
          </a:p>
          <a:p>
            <a:pPr marL="285750" indent="-285750">
              <a:buFont typeface="Arial"/>
              <a:buChar char="•"/>
            </a:pPr>
            <a:r>
              <a:rPr lang="en-US" b="1">
                <a:ea typeface="+mn-lt"/>
                <a:cs typeface="+mn-lt"/>
              </a:rPr>
              <a:t>Edge Computing and Sustainability Analytics</a:t>
            </a:r>
            <a:br>
              <a:rPr lang="en-US" b="1" dirty="0">
                <a:ea typeface="+mn-lt"/>
                <a:cs typeface="+mn-lt"/>
              </a:rPr>
            </a:br>
            <a:r>
              <a:rPr lang="en-US" b="1">
                <a:ea typeface="+mn-lt"/>
                <a:cs typeface="+mn-lt"/>
              </a:rPr>
              <a:t> Incorporating edge computing devices can allow local, real-time data processing, reducing latency and dependency on cloud connectivity. Additionally, sustainability metrics like water savings and CO₂ impact could be tracked.</a:t>
            </a:r>
            <a:endParaRPr lang="en-US"/>
          </a:p>
          <a:p>
            <a:endParaRPr lang="en-US" dirty="0"/>
          </a:p>
        </p:txBody>
      </p:sp>
      <p:sp>
        <p:nvSpPr>
          <p:cNvPr id="3" name="Footer Placeholder 2">
            <a:extLst>
              <a:ext uri="{FF2B5EF4-FFF2-40B4-BE49-F238E27FC236}">
                <a16:creationId xmlns:a16="http://schemas.microsoft.com/office/drawing/2014/main" id="{F82EEDF5-2E49-43F4-7ECF-AC345D46E428}"/>
              </a:ext>
            </a:extLst>
          </p:cNvPr>
          <p:cNvSpPr>
            <a:spLocks noGrp="1"/>
          </p:cNvSpPr>
          <p:nvPr>
            <p:ph type="ftr" sz="quarter" idx="16"/>
          </p:nvPr>
        </p:nvSpPr>
        <p:spPr/>
        <p:txBody>
          <a:bodyPr/>
          <a:lstStyle/>
          <a:p>
            <a:pPr algn="l"/>
            <a:r>
              <a:rPr lang="en-US"/>
              <a:t>Sample Footer Text</a:t>
            </a:r>
            <a:endParaRPr lang="en-US" dirty="0"/>
          </a:p>
        </p:txBody>
      </p:sp>
      <p:sp>
        <p:nvSpPr>
          <p:cNvPr id="2" name="Date Placeholder 1">
            <a:extLst>
              <a:ext uri="{FF2B5EF4-FFF2-40B4-BE49-F238E27FC236}">
                <a16:creationId xmlns:a16="http://schemas.microsoft.com/office/drawing/2014/main" id="{53281457-DA6F-22DF-D958-16C8E7335AF4}"/>
              </a:ext>
            </a:extLst>
          </p:cNvPr>
          <p:cNvSpPr>
            <a:spLocks noGrp="1"/>
          </p:cNvSpPr>
          <p:nvPr>
            <p:ph type="dt" sz="half" idx="15"/>
          </p:nvPr>
        </p:nvSpPr>
        <p:spPr/>
        <p:txBody>
          <a:bodyPr/>
          <a:lstStyle/>
          <a:p>
            <a:fld id="{00D25128-6A4A-4BE2-8BC1-22D2726D2F5C}" type="datetime1">
              <a:rPr lang="en-US" smtClean="0"/>
              <a:t>8/9/2025</a:t>
            </a:fld>
            <a:endParaRPr lang="en-US" dirty="0"/>
          </a:p>
        </p:txBody>
      </p:sp>
      <p:sp>
        <p:nvSpPr>
          <p:cNvPr id="6" name="Slide Number Placeholder 5">
            <a:extLst>
              <a:ext uri="{FF2B5EF4-FFF2-40B4-BE49-F238E27FC236}">
                <a16:creationId xmlns:a16="http://schemas.microsoft.com/office/drawing/2014/main" id="{E6A02F71-0ED6-DEE9-F520-EA6B60E912BB}"/>
              </a:ext>
            </a:extLst>
          </p:cNvPr>
          <p:cNvSpPr>
            <a:spLocks noGrp="1"/>
          </p:cNvSpPr>
          <p:nvPr>
            <p:ph type="sldNum" sz="quarter" idx="17"/>
          </p:nvPr>
        </p:nvSpPr>
        <p:spPr/>
        <p:txBody>
          <a:bodyPr/>
          <a:lstStyle/>
          <a:p>
            <a:fld id="{CC057153-B650-4DEB-B370-79DDCFDCE934}" type="slidenum">
              <a:rPr lang="en-US" smtClean="0"/>
              <a:pPr/>
              <a:t>5</a:t>
            </a:fld>
            <a:endParaRPr lang="en-US" dirty="0"/>
          </a:p>
        </p:txBody>
      </p:sp>
    </p:spTree>
    <p:extLst>
      <p:ext uri="{BB962C8B-B14F-4D97-AF65-F5344CB8AC3E}">
        <p14:creationId xmlns:p14="http://schemas.microsoft.com/office/powerpoint/2010/main" val="2651058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4A6E-CF7A-6B61-F94A-F36057926623}"/>
              </a:ext>
            </a:extLst>
          </p:cNvPr>
          <p:cNvSpPr>
            <a:spLocks noGrp="1"/>
          </p:cNvSpPr>
          <p:nvPr>
            <p:ph type="title"/>
          </p:nvPr>
        </p:nvSpPr>
        <p:spPr>
          <a:xfrm>
            <a:off x="612648" y="9374"/>
            <a:ext cx="8430768" cy="944321"/>
          </a:xfrm>
        </p:spPr>
        <p:txBody>
          <a:bodyPr/>
          <a:lstStyle/>
          <a:p>
            <a:r>
              <a:rPr lang="en-US" dirty="0">
                <a:gradFill>
                  <a:gsLst>
                    <a:gs pos="0">
                      <a:srgbClr val="25AAD5"/>
                    </a:gs>
                    <a:gs pos="100000">
                      <a:srgbClr val="66C26C"/>
                    </a:gs>
                  </a:gsLst>
                  <a:lin ang="4200000" scaled="0"/>
                </a:gradFill>
              </a:rPr>
              <a:t>TOOLS USED</a:t>
            </a:r>
            <a:endParaRPr lang="en-US" dirty="0"/>
          </a:p>
        </p:txBody>
      </p:sp>
      <p:sp>
        <p:nvSpPr>
          <p:cNvPr id="3" name="Content Placeholder 2">
            <a:extLst>
              <a:ext uri="{FF2B5EF4-FFF2-40B4-BE49-F238E27FC236}">
                <a16:creationId xmlns:a16="http://schemas.microsoft.com/office/drawing/2014/main" id="{5BDE82A8-C86F-0BE6-C49D-3C7E19182A16}"/>
              </a:ext>
            </a:extLst>
          </p:cNvPr>
          <p:cNvSpPr>
            <a:spLocks noGrp="1"/>
          </p:cNvSpPr>
          <p:nvPr>
            <p:ph sz="quarter" idx="14"/>
          </p:nvPr>
        </p:nvSpPr>
        <p:spPr>
          <a:xfrm>
            <a:off x="612648" y="1127906"/>
            <a:ext cx="8430768" cy="4552960"/>
          </a:xfrm>
        </p:spPr>
        <p:txBody>
          <a:bodyPr vert="horz" lIns="91440" tIns="45720" rIns="91440" bIns="45720" rtlCol="0" anchor="t">
            <a:normAutofit fontScale="55000" lnSpcReduction="20000"/>
          </a:bodyPr>
          <a:lstStyle/>
          <a:p>
            <a:r>
              <a:rPr lang="en-US" b="1"/>
              <a:t>Programming Language</a:t>
            </a:r>
            <a:endParaRPr lang="en-US"/>
          </a:p>
          <a:p>
            <a:pPr marL="285750" indent="-285750">
              <a:buFont typeface="Arial"/>
              <a:buChar char="•"/>
            </a:pPr>
            <a:r>
              <a:rPr lang="en-US" b="1">
                <a:ea typeface="+mn-lt"/>
                <a:cs typeface="+mn-lt"/>
              </a:rPr>
              <a:t>Python</a:t>
            </a:r>
            <a:r>
              <a:rPr lang="en-US">
                <a:ea typeface="+mn-lt"/>
                <a:cs typeface="+mn-lt"/>
              </a:rPr>
              <a:t> – for data analysis, machine learning, and integration.</a:t>
            </a:r>
            <a:endParaRPr lang="en-US"/>
          </a:p>
          <a:p>
            <a:r>
              <a:rPr lang="en-US" b="1"/>
              <a:t>Libraries &amp; Frameworks</a:t>
            </a:r>
            <a:endParaRPr lang="en-US"/>
          </a:p>
          <a:p>
            <a:pPr marL="285750" indent="-285750">
              <a:buFont typeface="Arial"/>
              <a:buChar char="•"/>
            </a:pPr>
            <a:r>
              <a:rPr lang="en-US" b="1">
                <a:ea typeface="+mn-lt"/>
                <a:cs typeface="+mn-lt"/>
              </a:rPr>
              <a:t>Pandas</a:t>
            </a:r>
            <a:r>
              <a:rPr lang="en-US">
                <a:ea typeface="+mn-lt"/>
                <a:cs typeface="+mn-lt"/>
              </a:rPr>
              <a:t> – for data collection, cleaning, and manipulation.</a:t>
            </a:r>
          </a:p>
          <a:p>
            <a:pPr marL="285750" indent="-285750">
              <a:buFont typeface="Arial"/>
              <a:buChar char="•"/>
            </a:pPr>
            <a:r>
              <a:rPr lang="en-US" b="1">
                <a:ea typeface="+mn-lt"/>
                <a:cs typeface="+mn-lt"/>
              </a:rPr>
              <a:t>NumPy</a:t>
            </a:r>
            <a:r>
              <a:rPr lang="en-US">
                <a:ea typeface="+mn-lt"/>
                <a:cs typeface="+mn-lt"/>
              </a:rPr>
              <a:t> – for numerical computations.</a:t>
            </a:r>
            <a:endParaRPr lang="en-US"/>
          </a:p>
          <a:p>
            <a:pPr marL="285750" indent="-285750">
              <a:buFont typeface="Arial"/>
              <a:buChar char="•"/>
            </a:pPr>
            <a:r>
              <a:rPr lang="en-US" b="1">
                <a:ea typeface="+mn-lt"/>
                <a:cs typeface="+mn-lt"/>
              </a:rPr>
              <a:t>Seaborn</a:t>
            </a:r>
            <a:r>
              <a:rPr lang="en-US">
                <a:ea typeface="+mn-lt"/>
                <a:cs typeface="+mn-lt"/>
              </a:rPr>
              <a:t> &amp; </a:t>
            </a:r>
            <a:r>
              <a:rPr lang="en-US" b="1">
                <a:ea typeface="+mn-lt"/>
                <a:cs typeface="+mn-lt"/>
              </a:rPr>
              <a:t>Matplotlib</a:t>
            </a:r>
            <a:r>
              <a:rPr lang="en-US">
                <a:ea typeface="+mn-lt"/>
                <a:cs typeface="+mn-lt"/>
              </a:rPr>
              <a:t> – for data visualization and exploratory analysis.</a:t>
            </a:r>
            <a:endParaRPr lang="en-US"/>
          </a:p>
          <a:p>
            <a:pPr marL="285750" indent="-285750">
              <a:buFont typeface="Arial"/>
              <a:buChar char="•"/>
            </a:pPr>
            <a:r>
              <a:rPr lang="en-US" b="1">
                <a:ea typeface="+mn-lt"/>
                <a:cs typeface="+mn-lt"/>
              </a:rPr>
              <a:t>Scikit-learn</a:t>
            </a:r>
            <a:r>
              <a:rPr lang="en-US">
                <a:ea typeface="+mn-lt"/>
                <a:cs typeface="+mn-lt"/>
              </a:rPr>
              <a:t> – for preprocessing (Label Encoding, Min-Max Scaling), model training (RandomForestClassifier), and evaluation (accuracy, confusion matrix, classification report).</a:t>
            </a:r>
            <a:endParaRPr lang="en-US"/>
          </a:p>
          <a:p>
            <a:pPr marL="285750" indent="-285750">
              <a:buFont typeface="Arial"/>
              <a:buChar char="•"/>
            </a:pPr>
            <a:r>
              <a:rPr lang="en-US" b="1">
                <a:ea typeface="+mn-lt"/>
                <a:cs typeface="+mn-lt"/>
              </a:rPr>
              <a:t>ngrok</a:t>
            </a:r>
            <a:r>
              <a:rPr lang="en-US">
                <a:ea typeface="+mn-lt"/>
                <a:cs typeface="+mn-lt"/>
              </a:rPr>
              <a:t>– for saving and loading the trained machine learning model.</a:t>
            </a:r>
            <a:endParaRPr lang="en-US"/>
          </a:p>
          <a:p>
            <a:pPr marL="285750" indent="-285750">
              <a:buFont typeface="Arial"/>
              <a:buChar char="•"/>
            </a:pPr>
            <a:r>
              <a:rPr lang="en-US" b="1" err="1">
                <a:ea typeface="+mn-lt"/>
                <a:cs typeface="+mn-lt"/>
              </a:rPr>
              <a:t>Streamlit</a:t>
            </a:r>
            <a:r>
              <a:rPr lang="en-US">
                <a:ea typeface="+mn-lt"/>
                <a:cs typeface="+mn-lt"/>
              </a:rPr>
              <a:t> – for creating the interactive web application interface.</a:t>
            </a:r>
            <a:endParaRPr lang="en-US"/>
          </a:p>
          <a:p>
            <a:r>
              <a:rPr lang="en-US" b="1"/>
              <a:t>Development &amp; Deployment Tools</a:t>
            </a:r>
            <a:endParaRPr lang="en-US"/>
          </a:p>
          <a:p>
            <a:pPr marL="285750" indent="-285750">
              <a:buFont typeface="Arial"/>
              <a:buChar char="•"/>
            </a:pPr>
            <a:r>
              <a:rPr lang="en-US" b="1" err="1">
                <a:ea typeface="+mn-lt"/>
                <a:cs typeface="+mn-lt"/>
              </a:rPr>
              <a:t>Jupyter</a:t>
            </a:r>
            <a:r>
              <a:rPr lang="en-US" b="1">
                <a:ea typeface="+mn-lt"/>
                <a:cs typeface="+mn-lt"/>
              </a:rPr>
              <a:t> Notebook (</a:t>
            </a:r>
            <a:r>
              <a:rPr lang="en-US" b="1" err="1">
                <a:ea typeface="+mn-lt"/>
                <a:cs typeface="+mn-lt"/>
              </a:rPr>
              <a:t>IPython</a:t>
            </a:r>
            <a:r>
              <a:rPr lang="en-US" b="1">
                <a:ea typeface="+mn-lt"/>
                <a:cs typeface="+mn-lt"/>
              </a:rPr>
              <a:t>)</a:t>
            </a:r>
            <a:r>
              <a:rPr lang="en-US">
                <a:ea typeface="+mn-lt"/>
                <a:cs typeface="+mn-lt"/>
              </a:rPr>
              <a:t> – for code development and testing.</a:t>
            </a:r>
            <a:endParaRPr lang="en-US"/>
          </a:p>
          <a:p>
            <a:pPr marL="285750" indent="-285750">
              <a:buFont typeface="Arial"/>
              <a:buChar char="•"/>
            </a:pPr>
            <a:r>
              <a:rPr lang="en-US" b="1" err="1">
                <a:ea typeface="+mn-lt"/>
                <a:cs typeface="+mn-lt"/>
              </a:rPr>
              <a:t>Streamlit</a:t>
            </a:r>
            <a:r>
              <a:rPr lang="en-US" b="1">
                <a:ea typeface="+mn-lt"/>
                <a:cs typeface="+mn-lt"/>
              </a:rPr>
              <a:t> Cloud</a:t>
            </a:r>
            <a:r>
              <a:rPr lang="en-US">
                <a:ea typeface="+mn-lt"/>
                <a:cs typeface="+mn-lt"/>
              </a:rPr>
              <a:t> – for deploying the final application online.</a:t>
            </a:r>
            <a:endParaRPr lang="en-US"/>
          </a:p>
          <a:p>
            <a:pPr marL="285750" indent="-285750">
              <a:buFont typeface="Arial"/>
              <a:buChar char="•"/>
            </a:pPr>
            <a:r>
              <a:rPr lang="en-US" b="1"/>
              <a:t>VISUALISATION</a:t>
            </a:r>
          </a:p>
          <a:p>
            <a:pPr marL="285750" indent="-285750">
              <a:buFont typeface="Arial"/>
              <a:buChar char="•"/>
            </a:pPr>
            <a:r>
              <a:rPr lang="en-US" b="1"/>
              <a:t>TABLEAU: used in visualization of dataset</a:t>
            </a:r>
          </a:p>
          <a:p>
            <a:endParaRPr lang="en-US"/>
          </a:p>
        </p:txBody>
      </p:sp>
      <p:sp>
        <p:nvSpPr>
          <p:cNvPr id="4" name="Date Placeholder 3">
            <a:extLst>
              <a:ext uri="{FF2B5EF4-FFF2-40B4-BE49-F238E27FC236}">
                <a16:creationId xmlns:a16="http://schemas.microsoft.com/office/drawing/2014/main" id="{E4F10F24-D651-C6FA-420B-17F7FEE88F9A}"/>
              </a:ext>
            </a:extLst>
          </p:cNvPr>
          <p:cNvSpPr>
            <a:spLocks noGrp="1"/>
          </p:cNvSpPr>
          <p:nvPr>
            <p:ph type="dt" sz="half" idx="15"/>
          </p:nvPr>
        </p:nvSpPr>
        <p:spPr/>
        <p:txBody>
          <a:bodyPr/>
          <a:lstStyle/>
          <a:p>
            <a:fld id="{19FB9CE5-82CB-4BBC-9F10-5FF8E4795D9F}" type="datetime1">
              <a:rPr lang="en-US" smtClean="0"/>
              <a:t>8/9/2025</a:t>
            </a:fld>
            <a:endParaRPr lang="en-US" dirty="0"/>
          </a:p>
        </p:txBody>
      </p:sp>
      <p:sp>
        <p:nvSpPr>
          <p:cNvPr id="5" name="Footer Placeholder 4">
            <a:extLst>
              <a:ext uri="{FF2B5EF4-FFF2-40B4-BE49-F238E27FC236}">
                <a16:creationId xmlns:a16="http://schemas.microsoft.com/office/drawing/2014/main" id="{6997F6BA-F8D0-CB32-4C4B-54631EDB3CBF}"/>
              </a:ext>
            </a:extLst>
          </p:cNvPr>
          <p:cNvSpPr>
            <a:spLocks noGrp="1"/>
          </p:cNvSpPr>
          <p:nvPr>
            <p:ph type="ftr" sz="quarter" idx="16"/>
          </p:nvPr>
        </p:nvSpPr>
        <p:spPr/>
        <p:txBody>
          <a:bodyPr/>
          <a:lstStyle/>
          <a:p>
            <a:pPr algn="l"/>
            <a:r>
              <a:rPr lang="en-US" dirty="0"/>
              <a:t>Sample Footer Text</a:t>
            </a:r>
          </a:p>
        </p:txBody>
      </p:sp>
      <p:sp>
        <p:nvSpPr>
          <p:cNvPr id="6" name="Slide Number Placeholder 5">
            <a:extLst>
              <a:ext uri="{FF2B5EF4-FFF2-40B4-BE49-F238E27FC236}">
                <a16:creationId xmlns:a16="http://schemas.microsoft.com/office/drawing/2014/main" id="{88EEFC4A-F33B-85AF-351F-DE604E6EA1F5}"/>
              </a:ext>
            </a:extLst>
          </p:cNvPr>
          <p:cNvSpPr>
            <a:spLocks noGrp="1"/>
          </p:cNvSpPr>
          <p:nvPr>
            <p:ph type="sldNum" sz="quarter" idx="17"/>
          </p:nvPr>
        </p:nvSpPr>
        <p:spPr/>
        <p:txBody>
          <a:bodyPr/>
          <a:lstStyle/>
          <a:p>
            <a:fld id="{CC057153-B650-4DEB-B370-79DDCFDCE934}" type="slidenum">
              <a:rPr lang="en-US" smtClean="0"/>
              <a:pPr/>
              <a:t>6</a:t>
            </a:fld>
            <a:endParaRPr lang="en-US" dirty="0"/>
          </a:p>
        </p:txBody>
      </p:sp>
    </p:spTree>
    <p:extLst>
      <p:ext uri="{BB962C8B-B14F-4D97-AF65-F5344CB8AC3E}">
        <p14:creationId xmlns:p14="http://schemas.microsoft.com/office/powerpoint/2010/main" val="369315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2F81C-2BD8-A4FA-1C47-752CDA28131D}"/>
              </a:ext>
            </a:extLst>
          </p:cNvPr>
          <p:cNvSpPr>
            <a:spLocks noGrp="1"/>
          </p:cNvSpPr>
          <p:nvPr>
            <p:ph type="title"/>
          </p:nvPr>
        </p:nvSpPr>
        <p:spPr>
          <a:xfrm>
            <a:off x="612648" y="2626332"/>
            <a:ext cx="5331885" cy="3693175"/>
          </a:xfrm>
        </p:spPr>
        <p:txBody>
          <a:bodyPr>
            <a:normAutofit/>
          </a:bodyPr>
          <a:lstStyle/>
          <a:p>
            <a:r>
              <a:rPr lang="en-US" dirty="0"/>
              <a:t>Data visualization</a:t>
            </a:r>
          </a:p>
        </p:txBody>
      </p:sp>
      <p:sp>
        <p:nvSpPr>
          <p:cNvPr id="3" name="Subtitle 2">
            <a:extLst>
              <a:ext uri="{FF2B5EF4-FFF2-40B4-BE49-F238E27FC236}">
                <a16:creationId xmlns:a16="http://schemas.microsoft.com/office/drawing/2014/main" id="{52D53411-4585-040B-5834-42C4EFE7629C}"/>
              </a:ext>
            </a:extLst>
          </p:cNvPr>
          <p:cNvSpPr>
            <a:spLocks noGrp="1"/>
          </p:cNvSpPr>
          <p:nvPr>
            <p:ph type="body" idx="1"/>
          </p:nvPr>
        </p:nvSpPr>
        <p:spPr>
          <a:xfrm>
            <a:off x="612648" y="557784"/>
            <a:ext cx="6391656" cy="1143000"/>
          </a:xfrm>
        </p:spPr>
        <p:txBody>
          <a:bodyPr vert="horz" lIns="91440" tIns="45720" rIns="91440" bIns="45720" rtlCol="0" anchor="t">
            <a:normAutofit/>
          </a:bodyPr>
          <a:lstStyle/>
          <a:p>
            <a:r>
              <a:rPr lang="en-US" dirty="0"/>
              <a:t>Tools used : Tableau</a:t>
            </a:r>
          </a:p>
        </p:txBody>
      </p:sp>
      <p:sp>
        <p:nvSpPr>
          <p:cNvPr id="5" name="Footer Placeholder 4">
            <a:extLst>
              <a:ext uri="{FF2B5EF4-FFF2-40B4-BE49-F238E27FC236}">
                <a16:creationId xmlns:a16="http://schemas.microsoft.com/office/drawing/2014/main" id="{AA73709C-91D4-0DFE-1EC7-955E887D62ED}"/>
              </a:ext>
            </a:extLst>
          </p:cNvPr>
          <p:cNvSpPr>
            <a:spLocks noGrp="1"/>
          </p:cNvSpPr>
          <p:nvPr>
            <p:ph type="ftr" sz="quarter" idx="11"/>
          </p:nvPr>
        </p:nvSpPr>
        <p:spPr/>
        <p:txBody>
          <a:bodyPr/>
          <a:lstStyle/>
          <a:p>
            <a:pPr algn="l"/>
            <a:r>
              <a:rPr lang="en-US"/>
              <a:t>Sample Footer Text</a:t>
            </a:r>
            <a:endParaRPr lang="en-US" dirty="0"/>
          </a:p>
        </p:txBody>
      </p:sp>
      <p:sp>
        <p:nvSpPr>
          <p:cNvPr id="4" name="Date Placeholder 3">
            <a:extLst>
              <a:ext uri="{FF2B5EF4-FFF2-40B4-BE49-F238E27FC236}">
                <a16:creationId xmlns:a16="http://schemas.microsoft.com/office/drawing/2014/main" id="{814DC3EF-C42C-1836-1AD4-D5C87E2942AE}"/>
              </a:ext>
            </a:extLst>
          </p:cNvPr>
          <p:cNvSpPr>
            <a:spLocks noGrp="1"/>
          </p:cNvSpPr>
          <p:nvPr>
            <p:ph type="dt" sz="half" idx="10"/>
          </p:nvPr>
        </p:nvSpPr>
        <p:spPr/>
        <p:txBody>
          <a:bodyPr/>
          <a:lstStyle/>
          <a:p>
            <a:fld id="{4525A5FE-397B-448A-8A6A-CC4A8695FBAC}" type="datetime1">
              <a:rPr lang="en-US" smtClean="0"/>
              <a:t>8/9/2025</a:t>
            </a:fld>
            <a:endParaRPr lang="en-US" dirty="0"/>
          </a:p>
        </p:txBody>
      </p:sp>
      <p:sp>
        <p:nvSpPr>
          <p:cNvPr id="6" name="Slide Number Placeholder 5">
            <a:extLst>
              <a:ext uri="{FF2B5EF4-FFF2-40B4-BE49-F238E27FC236}">
                <a16:creationId xmlns:a16="http://schemas.microsoft.com/office/drawing/2014/main" id="{FF239019-F9EB-8A41-3CCA-D29100827718}"/>
              </a:ext>
            </a:extLst>
          </p:cNvPr>
          <p:cNvSpPr>
            <a:spLocks noGrp="1"/>
          </p:cNvSpPr>
          <p:nvPr>
            <p:ph type="sldNum" sz="quarter" idx="12"/>
          </p:nvPr>
        </p:nvSpPr>
        <p:spPr/>
        <p:txBody>
          <a:bodyPr/>
          <a:lstStyle/>
          <a:p>
            <a:fld id="{CC057153-B650-4DEB-B370-79DDCFDCE934}" type="slidenum">
              <a:rPr lang="en-US" smtClean="0"/>
              <a:pPr/>
              <a:t>7</a:t>
            </a:fld>
            <a:endParaRPr lang="en-US" dirty="0"/>
          </a:p>
        </p:txBody>
      </p:sp>
      <p:pic>
        <p:nvPicPr>
          <p:cNvPr id="7" name="Picture 6" descr="A screenshot of a graph&#10;&#10;AI-generated content may be incorrect.">
            <a:extLst>
              <a:ext uri="{FF2B5EF4-FFF2-40B4-BE49-F238E27FC236}">
                <a16:creationId xmlns:a16="http://schemas.microsoft.com/office/drawing/2014/main" id="{DAE22933-71DF-AD68-2616-23C0A620519F}"/>
              </a:ext>
            </a:extLst>
          </p:cNvPr>
          <p:cNvPicPr>
            <a:picLocks noChangeAspect="1"/>
          </p:cNvPicPr>
          <p:nvPr/>
        </p:nvPicPr>
        <p:blipFill>
          <a:blip r:embed="rId2"/>
          <a:stretch>
            <a:fillRect/>
          </a:stretch>
        </p:blipFill>
        <p:spPr>
          <a:xfrm>
            <a:off x="3267000" y="553232"/>
            <a:ext cx="8601618" cy="4728576"/>
          </a:xfrm>
          <a:prstGeom prst="rect">
            <a:avLst/>
          </a:prstGeom>
        </p:spPr>
      </p:pic>
    </p:spTree>
    <p:extLst>
      <p:ext uri="{BB962C8B-B14F-4D97-AF65-F5344CB8AC3E}">
        <p14:creationId xmlns:p14="http://schemas.microsoft.com/office/powerpoint/2010/main" val="419869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50E1-014E-2F32-5FE0-025C27322ADF}"/>
              </a:ext>
            </a:extLst>
          </p:cNvPr>
          <p:cNvSpPr>
            <a:spLocks noGrp="1"/>
          </p:cNvSpPr>
          <p:nvPr>
            <p:ph type="title"/>
          </p:nvPr>
        </p:nvSpPr>
        <p:spPr/>
        <p:txBody>
          <a:bodyPr/>
          <a:lstStyle/>
          <a:p>
            <a:r>
              <a:rPr lang="en-US" dirty="0"/>
              <a:t>Mentoring  sessions</a:t>
            </a:r>
          </a:p>
        </p:txBody>
      </p:sp>
      <p:pic>
        <p:nvPicPr>
          <p:cNvPr id="7" name="Content Placeholder 6" descr="A screenshot of a computer screen&#10;&#10;AI-generated content may be incorrect.">
            <a:extLst>
              <a:ext uri="{FF2B5EF4-FFF2-40B4-BE49-F238E27FC236}">
                <a16:creationId xmlns:a16="http://schemas.microsoft.com/office/drawing/2014/main" id="{947D50B7-8B28-55CF-E034-4EF3BFE42DF8}"/>
              </a:ext>
            </a:extLst>
          </p:cNvPr>
          <p:cNvPicPr>
            <a:picLocks noGrp="1" noChangeAspect="1"/>
          </p:cNvPicPr>
          <p:nvPr>
            <p:ph sz="quarter" idx="13"/>
          </p:nvPr>
        </p:nvPicPr>
        <p:blipFill>
          <a:blip r:embed="rId2"/>
          <a:srcRect r="5161" b="13006"/>
          <a:stretch>
            <a:fillRect/>
          </a:stretch>
        </p:blipFill>
        <p:spPr>
          <a:xfrm>
            <a:off x="5756586" y="1100768"/>
            <a:ext cx="5609711" cy="5402231"/>
          </a:xfrm>
          <a:prstGeom prst="rect">
            <a:avLst/>
          </a:prstGeom>
        </p:spPr>
      </p:pic>
      <p:sp>
        <p:nvSpPr>
          <p:cNvPr id="5" name="Footer Placeholder 4">
            <a:extLst>
              <a:ext uri="{FF2B5EF4-FFF2-40B4-BE49-F238E27FC236}">
                <a16:creationId xmlns:a16="http://schemas.microsoft.com/office/drawing/2014/main" id="{6194C80E-01A8-1CC7-A9BA-668669F4368F}"/>
              </a:ext>
            </a:extLst>
          </p:cNvPr>
          <p:cNvSpPr>
            <a:spLocks noGrp="1"/>
          </p:cNvSpPr>
          <p:nvPr>
            <p:ph type="ftr" sz="quarter" idx="15"/>
          </p:nvPr>
        </p:nvSpPr>
        <p:spPr/>
        <p:txBody>
          <a:bodyPr/>
          <a:lstStyle/>
          <a:p>
            <a:pPr algn="l"/>
            <a:r>
              <a:rPr lang="en-US"/>
              <a:t>Sample Footer Text</a:t>
            </a:r>
            <a:endParaRPr lang="en-US" dirty="0"/>
          </a:p>
        </p:txBody>
      </p:sp>
      <p:sp>
        <p:nvSpPr>
          <p:cNvPr id="4" name="Date Placeholder 3">
            <a:extLst>
              <a:ext uri="{FF2B5EF4-FFF2-40B4-BE49-F238E27FC236}">
                <a16:creationId xmlns:a16="http://schemas.microsoft.com/office/drawing/2014/main" id="{45238DED-5739-01ED-24CD-0D3076761CE4}"/>
              </a:ext>
            </a:extLst>
          </p:cNvPr>
          <p:cNvSpPr>
            <a:spLocks noGrp="1"/>
          </p:cNvSpPr>
          <p:nvPr>
            <p:ph type="dt" sz="half" idx="14"/>
          </p:nvPr>
        </p:nvSpPr>
        <p:spPr/>
        <p:txBody>
          <a:bodyPr/>
          <a:lstStyle/>
          <a:p>
            <a:fld id="{0D59410B-E805-47A5-9006-895DBFC3CE15}" type="datetime1">
              <a:rPr lang="en-US" smtClean="0"/>
              <a:t>8/9/2025</a:t>
            </a:fld>
            <a:endParaRPr lang="en-US" dirty="0"/>
          </a:p>
        </p:txBody>
      </p:sp>
      <p:sp>
        <p:nvSpPr>
          <p:cNvPr id="6" name="Slide Number Placeholder 5">
            <a:extLst>
              <a:ext uri="{FF2B5EF4-FFF2-40B4-BE49-F238E27FC236}">
                <a16:creationId xmlns:a16="http://schemas.microsoft.com/office/drawing/2014/main" id="{06F0D43D-2BC1-CE37-D8ED-604028FDE165}"/>
              </a:ext>
            </a:extLst>
          </p:cNvPr>
          <p:cNvSpPr>
            <a:spLocks noGrp="1"/>
          </p:cNvSpPr>
          <p:nvPr>
            <p:ph type="sldNum" sz="quarter" idx="16"/>
          </p:nvPr>
        </p:nvSpPr>
        <p:spPr/>
        <p:txBody>
          <a:bodyPr/>
          <a:lstStyle/>
          <a:p>
            <a:fld id="{CC057153-B650-4DEB-B370-79DDCFDCE934}" type="slidenum">
              <a:rPr lang="en-US" smtClean="0"/>
              <a:pPr/>
              <a:t>8</a:t>
            </a:fld>
            <a:endParaRPr lang="en-US" dirty="0"/>
          </a:p>
        </p:txBody>
      </p:sp>
      <p:pic>
        <p:nvPicPr>
          <p:cNvPr id="8" name="Picture 7" descr="A screenshot of a computer&#10;&#10;AI-generated content may be incorrect.">
            <a:extLst>
              <a:ext uri="{FF2B5EF4-FFF2-40B4-BE49-F238E27FC236}">
                <a16:creationId xmlns:a16="http://schemas.microsoft.com/office/drawing/2014/main" id="{4B9EDCE1-CAA2-57DF-05CC-89682BE736D3}"/>
              </a:ext>
            </a:extLst>
          </p:cNvPr>
          <p:cNvPicPr>
            <a:picLocks noChangeAspect="1"/>
          </p:cNvPicPr>
          <p:nvPr/>
        </p:nvPicPr>
        <p:blipFill>
          <a:blip r:embed="rId3"/>
          <a:stretch>
            <a:fillRect/>
          </a:stretch>
        </p:blipFill>
        <p:spPr>
          <a:xfrm>
            <a:off x="505217" y="1105029"/>
            <a:ext cx="5242142" cy="3155256"/>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A93BF421-DBA5-A9AA-288C-0832FD176F60}"/>
              </a:ext>
            </a:extLst>
          </p:cNvPr>
          <p:cNvPicPr>
            <a:picLocks noChangeAspect="1"/>
          </p:cNvPicPr>
          <p:nvPr/>
        </p:nvPicPr>
        <p:blipFill>
          <a:blip r:embed="rId4"/>
          <a:stretch>
            <a:fillRect/>
          </a:stretch>
        </p:blipFill>
        <p:spPr>
          <a:xfrm>
            <a:off x="239041" y="3787753"/>
            <a:ext cx="5858003" cy="2716713"/>
          </a:xfrm>
          <a:prstGeom prst="rect">
            <a:avLst/>
          </a:prstGeom>
        </p:spPr>
      </p:pic>
    </p:spTree>
    <p:extLst>
      <p:ext uri="{BB962C8B-B14F-4D97-AF65-F5344CB8AC3E}">
        <p14:creationId xmlns:p14="http://schemas.microsoft.com/office/powerpoint/2010/main" val="187927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9F20-7FE0-9464-CC8C-AAB74EE175D5}"/>
              </a:ext>
            </a:extLst>
          </p:cNvPr>
          <p:cNvSpPr>
            <a:spLocks noGrp="1"/>
          </p:cNvSpPr>
          <p:nvPr>
            <p:ph type="title"/>
          </p:nvPr>
        </p:nvSpPr>
        <p:spPr/>
        <p:txBody>
          <a:bodyPr/>
          <a:lstStyle/>
          <a:p>
            <a:r>
              <a:rPr lang="en-US" dirty="0"/>
              <a:t>ALGORITHUM AND IMPLEMENTATION</a:t>
            </a:r>
          </a:p>
        </p:txBody>
      </p:sp>
      <p:pic>
        <p:nvPicPr>
          <p:cNvPr id="6" name="Picture Placeholder 5" descr="A lighthouse on a cliff">
            <a:extLst>
              <a:ext uri="{FF2B5EF4-FFF2-40B4-BE49-F238E27FC236}">
                <a16:creationId xmlns:a16="http://schemas.microsoft.com/office/drawing/2014/main" id="{1143A016-FD49-0FE2-BE04-DE43018C7A50}"/>
              </a:ext>
            </a:extLst>
          </p:cNvPr>
          <p:cNvPicPr>
            <a:picLocks noGrp="1" noChangeAspect="1"/>
          </p:cNvPicPr>
          <p:nvPr>
            <p:ph type="pic" sz="quarter" idx="15"/>
          </p:nvPr>
        </p:nvPicPr>
        <p:blipFill>
          <a:blip r:embed="rId3" cstate="email">
            <a:extLst>
              <a:ext uri="{28A0092B-C50C-407E-A947-70E740481C1C}">
                <a14:useLocalDpi xmlns:a14="http://schemas.microsoft.com/office/drawing/2010/main"/>
              </a:ext>
            </a:extLst>
          </a:blip>
          <a:srcRect/>
          <a:stretch/>
        </p:blipFill>
        <p:spPr/>
      </p:pic>
      <p:sp>
        <p:nvSpPr>
          <p:cNvPr id="4" name="Content Placeholder 3">
            <a:extLst>
              <a:ext uri="{FF2B5EF4-FFF2-40B4-BE49-F238E27FC236}">
                <a16:creationId xmlns:a16="http://schemas.microsoft.com/office/drawing/2014/main" id="{A8072345-EDED-4266-CFF8-650FF0BB1E47}"/>
              </a:ext>
            </a:extLst>
          </p:cNvPr>
          <p:cNvSpPr>
            <a:spLocks noGrp="1"/>
          </p:cNvSpPr>
          <p:nvPr>
            <p:ph sz="quarter" idx="14"/>
          </p:nvPr>
        </p:nvSpPr>
        <p:spPr/>
        <p:txBody>
          <a:bodyPr vert="horz" lIns="91440" tIns="45720" rIns="91440" bIns="45720" rtlCol="0" anchor="t">
            <a:normAutofit/>
          </a:bodyPr>
          <a:lstStyle/>
          <a:p>
            <a:pPr>
              <a:buNone/>
            </a:pPr>
            <a:r>
              <a:rPr lang="en-US" b="1" dirty="0"/>
              <a:t>Data Collection</a:t>
            </a:r>
            <a:endParaRPr lang="en-US" dirty="0"/>
          </a:p>
          <a:p>
            <a:pPr>
              <a:buNone/>
            </a:pPr>
            <a:r>
              <a:rPr lang="en-US" b="1" dirty="0">
                <a:ea typeface="+mn-lt"/>
                <a:cs typeface="+mn-lt"/>
              </a:rPr>
              <a:t>Algorithm</a:t>
            </a:r>
            <a:endParaRPr lang="en-US" dirty="0">
              <a:ea typeface="+mn-lt"/>
              <a:cs typeface="+mn-lt"/>
            </a:endParaRPr>
          </a:p>
          <a:p>
            <a:pPr>
              <a:buFont typeface="Arial"/>
              <a:buChar char="•"/>
            </a:pPr>
            <a:r>
              <a:rPr lang="en-US" dirty="0">
                <a:ea typeface="+mn-lt"/>
                <a:cs typeface="+mn-lt"/>
              </a:rPr>
              <a:t>Import required Python libraries.</a:t>
            </a:r>
          </a:p>
          <a:p>
            <a:pPr>
              <a:buFont typeface="Arial"/>
              <a:buChar char="•"/>
            </a:pPr>
            <a:r>
              <a:rPr lang="en-US" dirty="0">
                <a:ea typeface="+mn-lt"/>
                <a:cs typeface="+mn-lt"/>
              </a:rPr>
              <a:t>Load the dataset from a CSV file into a </a:t>
            </a:r>
            <a:r>
              <a:rPr lang="en-US" dirty="0" err="1">
                <a:ea typeface="+mn-lt"/>
                <a:cs typeface="+mn-lt"/>
              </a:rPr>
              <a:t>DataFrame</a:t>
            </a:r>
            <a:r>
              <a:rPr lang="en-US" dirty="0">
                <a:ea typeface="+mn-lt"/>
                <a:cs typeface="+mn-lt"/>
              </a:rPr>
              <a:t>.</a:t>
            </a:r>
          </a:p>
          <a:p>
            <a:pPr>
              <a:buFont typeface="Arial"/>
              <a:buChar char="•"/>
            </a:pPr>
            <a:r>
              <a:rPr lang="en-US" dirty="0">
                <a:ea typeface="+mn-lt"/>
                <a:cs typeface="+mn-lt"/>
              </a:rPr>
              <a:t>Display the first few rows to verify successful loading.</a:t>
            </a:r>
          </a:p>
          <a:p>
            <a:pPr>
              <a:buNone/>
            </a:pPr>
            <a:endParaRPr lang="en-US" b="1" dirty="0"/>
          </a:p>
          <a:p>
            <a:pPr>
              <a:buNone/>
            </a:pPr>
            <a:endParaRPr lang="en-US" dirty="0"/>
          </a:p>
        </p:txBody>
      </p:sp>
      <p:sp>
        <p:nvSpPr>
          <p:cNvPr id="5" name="Footer Placeholder 4">
            <a:extLst>
              <a:ext uri="{FF2B5EF4-FFF2-40B4-BE49-F238E27FC236}">
                <a16:creationId xmlns:a16="http://schemas.microsoft.com/office/drawing/2014/main" id="{8184CA61-85C9-B9FC-F8CC-370D4044E327}"/>
              </a:ext>
            </a:extLst>
          </p:cNvPr>
          <p:cNvSpPr>
            <a:spLocks noGrp="1"/>
          </p:cNvSpPr>
          <p:nvPr>
            <p:ph type="ftr" sz="quarter" idx="17"/>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4E1A31B7-2040-E6C2-3E1D-5B422BBDF7FA}"/>
              </a:ext>
            </a:extLst>
          </p:cNvPr>
          <p:cNvSpPr>
            <a:spLocks noGrp="1"/>
          </p:cNvSpPr>
          <p:nvPr>
            <p:ph type="dt" sz="half" idx="16"/>
          </p:nvPr>
        </p:nvSpPr>
        <p:spPr/>
        <p:txBody>
          <a:bodyPr/>
          <a:lstStyle/>
          <a:p>
            <a:fld id="{E4BEF7BF-724E-4F45-BA72-9F706CA804E0}" type="datetime1">
              <a:rPr lang="en-US" smtClean="0"/>
              <a:t>8/9/2025</a:t>
            </a:fld>
            <a:endParaRPr lang="en-US" dirty="0"/>
          </a:p>
        </p:txBody>
      </p:sp>
      <p:sp>
        <p:nvSpPr>
          <p:cNvPr id="7" name="Slide Number Placeholder 6">
            <a:extLst>
              <a:ext uri="{FF2B5EF4-FFF2-40B4-BE49-F238E27FC236}">
                <a16:creationId xmlns:a16="http://schemas.microsoft.com/office/drawing/2014/main" id="{C3DE5055-D30D-321F-293A-1B5AC6DF99F6}"/>
              </a:ext>
            </a:extLst>
          </p:cNvPr>
          <p:cNvSpPr>
            <a:spLocks noGrp="1"/>
          </p:cNvSpPr>
          <p:nvPr>
            <p:ph type="sldNum" sz="quarter" idx="18"/>
          </p:nvPr>
        </p:nvSpPr>
        <p:spPr/>
        <p:txBody>
          <a:bodyPr/>
          <a:lstStyle/>
          <a:p>
            <a:fld id="{CC057153-B650-4DEB-B370-79DDCFDCE934}" type="slidenum">
              <a:rPr lang="en-US" smtClean="0"/>
              <a:pPr/>
              <a:t>9</a:t>
            </a:fld>
            <a:endParaRPr lang="en-US" dirty="0"/>
          </a:p>
        </p:txBody>
      </p:sp>
      <p:pic>
        <p:nvPicPr>
          <p:cNvPr id="8" name="Picture 7" descr="A screenshot of a computer">
            <a:extLst>
              <a:ext uri="{FF2B5EF4-FFF2-40B4-BE49-F238E27FC236}">
                <a16:creationId xmlns:a16="http://schemas.microsoft.com/office/drawing/2014/main" id="{6CEB30BB-BEF8-5754-0997-08761196B66A}"/>
              </a:ext>
            </a:extLst>
          </p:cNvPr>
          <p:cNvPicPr>
            <a:picLocks noChangeAspect="1"/>
          </p:cNvPicPr>
          <p:nvPr/>
        </p:nvPicPr>
        <p:blipFill>
          <a:blip r:embed="rId4"/>
          <a:stretch>
            <a:fillRect/>
          </a:stretch>
        </p:blipFill>
        <p:spPr>
          <a:xfrm>
            <a:off x="4290164" y="3857639"/>
            <a:ext cx="7901836" cy="2827460"/>
          </a:xfrm>
          <a:prstGeom prst="rect">
            <a:avLst/>
          </a:prstGeom>
        </p:spPr>
      </p:pic>
    </p:spTree>
    <p:extLst>
      <p:ext uri="{BB962C8B-B14F-4D97-AF65-F5344CB8AC3E}">
        <p14:creationId xmlns:p14="http://schemas.microsoft.com/office/powerpoint/2010/main" val="1941379388"/>
      </p:ext>
    </p:extLst>
  </p:cSld>
  <p:clrMapOvr>
    <a:masterClrMapping/>
  </p:clrMapOvr>
</p:sld>
</file>

<file path=ppt/theme/theme1.xml><?xml version="1.0" encoding="utf-8"?>
<a:theme xmlns:a="http://schemas.openxmlformats.org/drawingml/2006/main" name="ChromaVTI">
  <a:themeElements>
    <a:clrScheme name="Chroma">
      <a:dk1>
        <a:srgbClr val="131313"/>
      </a:dk1>
      <a:lt1>
        <a:sysClr val="window" lastClr="FFFFFF"/>
      </a:lt1>
      <a:dk2>
        <a:srgbClr val="0C233A"/>
      </a:dk2>
      <a:lt2>
        <a:srgbClr val="F5FAFD"/>
      </a:lt2>
      <a:accent1>
        <a:srgbClr val="4485DC"/>
      </a:accent1>
      <a:accent2>
        <a:srgbClr val="25AAD5"/>
      </a:accent2>
      <a:accent3>
        <a:srgbClr val="5BBEAC"/>
      </a:accent3>
      <a:accent4>
        <a:srgbClr val="6666E2"/>
      </a:accent4>
      <a:accent5>
        <a:srgbClr val="66C26C"/>
      </a:accent5>
      <a:accent6>
        <a:srgbClr val="10CF9B"/>
      </a:accent6>
      <a:hlink>
        <a:srgbClr val="4485DC"/>
      </a:hlink>
      <a:folHlink>
        <a:srgbClr val="25AAD5"/>
      </a:folHlink>
    </a:clrScheme>
    <a:fontScheme name="Custom 2">
      <a:majorFont>
        <a:latin typeface="Aptos Light"/>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ma_wac_SD_V6" id="{813CACB7-FFBF-451F-BE39-76C974DD84B4}" vid="{7DDF0AE8-F247-461D-B301-0BD9E5C3AC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C7DF8D-60D2-4621-89C6-7BC9EA12CA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99A683-6565-4AA8-B99A-7A5F367B874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58FCE68-7C0E-458F-8958-F02EA893DC0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590</Words>
  <Application>Microsoft Office PowerPoint</Application>
  <PresentationFormat>Widescreen</PresentationFormat>
  <Paragraphs>119</Paragraphs>
  <Slides>19</Slides>
  <Notes>2</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ChromaVTI</vt:lpstr>
      <vt:lpstr>SMART WATER HARVESTING MANGEMENT SYSTEM- final ppt</vt:lpstr>
      <vt:lpstr>Agenda</vt:lpstr>
      <vt:lpstr>PROBLEM STATEMENT</vt:lpstr>
      <vt:lpstr>PROBLEM SOLUTION : SMART WATER  MANAGEMENT APP – AQUA MAGE</vt:lpstr>
      <vt:lpstr>Future Scope</vt:lpstr>
      <vt:lpstr>TOOLS USED</vt:lpstr>
      <vt:lpstr>Data visualization</vt:lpstr>
      <vt:lpstr>Mentoring  sessions</vt:lpstr>
      <vt:lpstr>ALGORITHUM AND IMPLEMENTATION</vt:lpstr>
      <vt:lpstr>Algorithum and Implementation</vt:lpstr>
      <vt:lpstr>ALGORITHUM AND DEPLOYMENT</vt:lpstr>
      <vt:lpstr>Algorithum and Implementation</vt:lpstr>
      <vt:lpstr>RESULT </vt:lpstr>
      <vt:lpstr>Final project</vt:lpstr>
      <vt:lpstr>What all we gained  by Green Internship by 1M 1B and the smart water conservation system project</vt:lpstr>
      <vt:lpstr>WHAT I LEARNT</vt:lpstr>
      <vt:lpstr>All video Links and documents for proof</vt:lpstr>
      <vt:lpstr>Delivering with confidence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514</cp:revision>
  <dcterms:created xsi:type="dcterms:W3CDTF">2025-08-02T16:56:13Z</dcterms:created>
  <dcterms:modified xsi:type="dcterms:W3CDTF">2025-08-10T05:42:39Z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